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2"/>
  </p:notesMasterIdLst>
  <p:sldIdLst>
    <p:sldId id="257" r:id="rId4"/>
    <p:sldId id="353" r:id="rId5"/>
    <p:sldId id="419" r:id="rId6"/>
    <p:sldId id="527" r:id="rId7"/>
    <p:sldId id="529" r:id="rId8"/>
    <p:sldId id="522" r:id="rId9"/>
    <p:sldId id="523" r:id="rId10"/>
    <p:sldId id="325" r:id="rId11"/>
    <p:sldId id="403" r:id="rId12"/>
    <p:sldId id="699" r:id="rId13"/>
    <p:sldId id="381" r:id="rId14"/>
    <p:sldId id="702" r:id="rId15"/>
    <p:sldId id="703" r:id="rId16"/>
    <p:sldId id="704" r:id="rId17"/>
    <p:sldId id="528" r:id="rId18"/>
    <p:sldId id="700" r:id="rId19"/>
    <p:sldId id="701" r:id="rId20"/>
    <p:sldId id="705" r:id="rId21"/>
    <p:sldId id="706" r:id="rId22"/>
    <p:sldId id="573" r:id="rId23"/>
    <p:sldId id="581" r:id="rId24"/>
    <p:sldId id="584" r:id="rId25"/>
    <p:sldId id="582" r:id="rId26"/>
    <p:sldId id="585" r:id="rId27"/>
    <p:sldId id="586" r:id="rId28"/>
    <p:sldId id="587" r:id="rId29"/>
    <p:sldId id="594" r:id="rId30"/>
    <p:sldId id="596" r:id="rId31"/>
    <p:sldId id="545" r:id="rId32"/>
    <p:sldId id="707" r:id="rId33"/>
    <p:sldId id="708" r:id="rId34"/>
    <p:sldId id="710" r:id="rId35"/>
    <p:sldId id="709" r:id="rId36"/>
    <p:sldId id="601" r:id="rId37"/>
    <p:sldId id="603" r:id="rId38"/>
    <p:sldId id="604" r:id="rId39"/>
    <p:sldId id="605" r:id="rId40"/>
    <p:sldId id="51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887CEC-C5E8-4CD7-A0AF-B2347AF64E34}" v="50" dt="2023-11-23T15:36:56.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266" autoAdjust="0"/>
  </p:normalViewPr>
  <p:slideViewPr>
    <p:cSldViewPr snapToGrid="0">
      <p:cViewPr varScale="1">
        <p:scale>
          <a:sx n="84" d="100"/>
          <a:sy n="84" d="100"/>
        </p:scale>
        <p:origin x="157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Whitacre" userId="0bcae5b5-745e-489f-b067-b154703333cb" providerId="ADAL" clId="{C9887CEC-C5E8-4CD7-A0AF-B2347AF64E34}"/>
    <pc:docChg chg="undo custSel addSld delSld modSld sldOrd">
      <pc:chgData name="Anne Whitacre" userId="0bcae5b5-745e-489f-b067-b154703333cb" providerId="ADAL" clId="{C9887CEC-C5E8-4CD7-A0AF-B2347AF64E34}" dt="2023-11-23T19:17:05.994" v="5603" actId="20577"/>
      <pc:docMkLst>
        <pc:docMk/>
      </pc:docMkLst>
      <pc:sldChg chg="modSp mod modNotesTx">
        <pc:chgData name="Anne Whitacre" userId="0bcae5b5-745e-489f-b067-b154703333cb" providerId="ADAL" clId="{C9887CEC-C5E8-4CD7-A0AF-B2347AF64E34}" dt="2023-11-23T19:14:38.681" v="5583" actId="20577"/>
        <pc:sldMkLst>
          <pc:docMk/>
          <pc:sldMk cId="1793999960" sldId="257"/>
        </pc:sldMkLst>
        <pc:spChg chg="mod">
          <ac:chgData name="Anne Whitacre" userId="0bcae5b5-745e-489f-b067-b154703333cb" providerId="ADAL" clId="{C9887CEC-C5E8-4CD7-A0AF-B2347AF64E34}" dt="2023-11-20T13:45:03.301" v="528" actId="20577"/>
          <ac:spMkLst>
            <pc:docMk/>
            <pc:sldMk cId="1793999960" sldId="257"/>
            <ac:spMk id="9" creationId="{9D635582-B868-4F1F-B0AD-24C4E44D8DBB}"/>
          </ac:spMkLst>
        </pc:spChg>
      </pc:sldChg>
      <pc:sldChg chg="modSp del mod">
        <pc:chgData name="Anne Whitacre" userId="0bcae5b5-745e-489f-b067-b154703333cb" providerId="ADAL" clId="{C9887CEC-C5E8-4CD7-A0AF-B2347AF64E34}" dt="2023-11-20T15:54:36.583" v="1888" actId="47"/>
        <pc:sldMkLst>
          <pc:docMk/>
          <pc:sldMk cId="2939756186" sldId="258"/>
        </pc:sldMkLst>
        <pc:spChg chg="mod">
          <ac:chgData name="Anne Whitacre" userId="0bcae5b5-745e-489f-b067-b154703333cb" providerId="ADAL" clId="{C9887CEC-C5E8-4CD7-A0AF-B2347AF64E34}" dt="2023-11-20T14:14:15.784" v="858" actId="208"/>
          <ac:spMkLst>
            <pc:docMk/>
            <pc:sldMk cId="2939756186" sldId="258"/>
            <ac:spMk id="2" creationId="{A1E70F5E-5079-470E-8402-512D37F82114}"/>
          </ac:spMkLst>
        </pc:spChg>
      </pc:sldChg>
      <pc:sldChg chg="del">
        <pc:chgData name="Anne Whitacre" userId="0bcae5b5-745e-489f-b067-b154703333cb" providerId="ADAL" clId="{C9887CEC-C5E8-4CD7-A0AF-B2347AF64E34}" dt="2023-11-20T13:54:45.204" v="537" actId="47"/>
        <pc:sldMkLst>
          <pc:docMk/>
          <pc:sldMk cId="1127411870" sldId="261"/>
        </pc:sldMkLst>
      </pc:sldChg>
      <pc:sldChg chg="addSp modSp del mod">
        <pc:chgData name="Anne Whitacre" userId="0bcae5b5-745e-489f-b067-b154703333cb" providerId="ADAL" clId="{C9887CEC-C5E8-4CD7-A0AF-B2347AF64E34}" dt="2023-11-20T15:54:36.583" v="1888" actId="47"/>
        <pc:sldMkLst>
          <pc:docMk/>
          <pc:sldMk cId="827718543" sldId="262"/>
        </pc:sldMkLst>
        <pc:spChg chg="add mod">
          <ac:chgData name="Anne Whitacre" userId="0bcae5b5-745e-489f-b067-b154703333cb" providerId="ADAL" clId="{C9887CEC-C5E8-4CD7-A0AF-B2347AF64E34}" dt="2023-11-20T14:14:08.522" v="856" actId="208"/>
          <ac:spMkLst>
            <pc:docMk/>
            <pc:sldMk cId="827718543" sldId="262"/>
            <ac:spMk id="2" creationId="{84E9725D-143D-106F-946C-502604CECBA4}"/>
          </ac:spMkLst>
        </pc:spChg>
        <pc:picChg chg="mod">
          <ac:chgData name="Anne Whitacre" userId="0bcae5b5-745e-489f-b067-b154703333cb" providerId="ADAL" clId="{C9887CEC-C5E8-4CD7-A0AF-B2347AF64E34}" dt="2023-11-20T13:55:14.121" v="542" actId="1076"/>
          <ac:picMkLst>
            <pc:docMk/>
            <pc:sldMk cId="827718543" sldId="262"/>
            <ac:picMk id="9" creationId="{5D15E3D1-93D3-4BD1-82BA-EC381CE5816D}"/>
          </ac:picMkLst>
        </pc:picChg>
      </pc:sldChg>
      <pc:sldChg chg="modSp del mod ord">
        <pc:chgData name="Anne Whitacre" userId="0bcae5b5-745e-489f-b067-b154703333cb" providerId="ADAL" clId="{C9887CEC-C5E8-4CD7-A0AF-B2347AF64E34}" dt="2023-11-20T15:54:36.583" v="1888" actId="47"/>
        <pc:sldMkLst>
          <pc:docMk/>
          <pc:sldMk cId="3842696228" sldId="265"/>
        </pc:sldMkLst>
        <pc:spChg chg="mod">
          <ac:chgData name="Anne Whitacre" userId="0bcae5b5-745e-489f-b067-b154703333cb" providerId="ADAL" clId="{C9887CEC-C5E8-4CD7-A0AF-B2347AF64E34}" dt="2023-11-20T14:14:11.907" v="857" actId="208"/>
          <ac:spMkLst>
            <pc:docMk/>
            <pc:sldMk cId="3842696228" sldId="265"/>
            <ac:spMk id="2" creationId="{A1E70F5E-5079-470E-8402-512D37F82114}"/>
          </ac:spMkLst>
        </pc:spChg>
        <pc:picChg chg="mod">
          <ac:chgData name="Anne Whitacre" userId="0bcae5b5-745e-489f-b067-b154703333cb" providerId="ADAL" clId="{C9887CEC-C5E8-4CD7-A0AF-B2347AF64E34}" dt="2023-11-20T13:54:09.656" v="529" actId="14100"/>
          <ac:picMkLst>
            <pc:docMk/>
            <pc:sldMk cId="3842696228" sldId="265"/>
            <ac:picMk id="3" creationId="{A526A878-006D-A597-525B-CCC5E6568E56}"/>
          </ac:picMkLst>
        </pc:picChg>
      </pc:sldChg>
      <pc:sldChg chg="addSp modSp del mod">
        <pc:chgData name="Anne Whitacre" userId="0bcae5b5-745e-489f-b067-b154703333cb" providerId="ADAL" clId="{C9887CEC-C5E8-4CD7-A0AF-B2347AF64E34}" dt="2023-11-20T15:54:36.583" v="1888" actId="47"/>
        <pc:sldMkLst>
          <pc:docMk/>
          <pc:sldMk cId="123068975" sldId="266"/>
        </pc:sldMkLst>
        <pc:spChg chg="mod">
          <ac:chgData name="Anne Whitacre" userId="0bcae5b5-745e-489f-b067-b154703333cb" providerId="ADAL" clId="{C9887CEC-C5E8-4CD7-A0AF-B2347AF64E34}" dt="2023-11-20T14:14:28.830" v="860" actId="1076"/>
          <ac:spMkLst>
            <pc:docMk/>
            <pc:sldMk cId="123068975" sldId="266"/>
            <ac:spMk id="2" creationId="{A1E70F5E-5079-470E-8402-512D37F82114}"/>
          </ac:spMkLst>
        </pc:spChg>
        <pc:spChg chg="add mod">
          <ac:chgData name="Anne Whitacre" userId="0bcae5b5-745e-489f-b067-b154703333cb" providerId="ADAL" clId="{C9887CEC-C5E8-4CD7-A0AF-B2347AF64E34}" dt="2023-11-20T15:10:09.107" v="988" actId="20577"/>
          <ac:spMkLst>
            <pc:docMk/>
            <pc:sldMk cId="123068975" sldId="266"/>
            <ac:spMk id="3" creationId="{9D2E2F82-CF1F-F272-BCA7-09EEE388CE5C}"/>
          </ac:spMkLst>
        </pc:spChg>
      </pc:sldChg>
      <pc:sldChg chg="del">
        <pc:chgData name="Anne Whitacre" userId="0bcae5b5-745e-489f-b067-b154703333cb" providerId="ADAL" clId="{C9887CEC-C5E8-4CD7-A0AF-B2347AF64E34}" dt="2023-11-20T15:54:36.583" v="1888" actId="47"/>
        <pc:sldMkLst>
          <pc:docMk/>
          <pc:sldMk cId="3000299224" sldId="267"/>
        </pc:sldMkLst>
      </pc:sldChg>
      <pc:sldChg chg="addSp delSp modSp del mod">
        <pc:chgData name="Anne Whitacre" userId="0bcae5b5-745e-489f-b067-b154703333cb" providerId="ADAL" clId="{C9887CEC-C5E8-4CD7-A0AF-B2347AF64E34}" dt="2023-11-20T15:54:36.583" v="1888" actId="47"/>
        <pc:sldMkLst>
          <pc:docMk/>
          <pc:sldMk cId="3793029772" sldId="279"/>
        </pc:sldMkLst>
        <pc:spChg chg="add mod">
          <ac:chgData name="Anne Whitacre" userId="0bcae5b5-745e-489f-b067-b154703333cb" providerId="ADAL" clId="{C9887CEC-C5E8-4CD7-A0AF-B2347AF64E34}" dt="2023-11-20T14:14:02.741" v="855" actId="208"/>
          <ac:spMkLst>
            <pc:docMk/>
            <pc:sldMk cId="3793029772" sldId="279"/>
            <ac:spMk id="3" creationId="{DD49DDD4-A0E8-3D7C-9F0B-734F14C06E55}"/>
          </ac:spMkLst>
        </pc:spChg>
        <pc:picChg chg="mod">
          <ac:chgData name="Anne Whitacre" userId="0bcae5b5-745e-489f-b067-b154703333cb" providerId="ADAL" clId="{C9887CEC-C5E8-4CD7-A0AF-B2347AF64E34}" dt="2023-11-20T14:09:02.681" v="790" actId="1076"/>
          <ac:picMkLst>
            <pc:docMk/>
            <pc:sldMk cId="3793029772" sldId="279"/>
            <ac:picMk id="4" creationId="{E401A379-D68C-BD47-0A10-49829B23AB8B}"/>
          </ac:picMkLst>
        </pc:picChg>
        <pc:picChg chg="add del">
          <ac:chgData name="Anne Whitacre" userId="0bcae5b5-745e-489f-b067-b154703333cb" providerId="ADAL" clId="{C9887CEC-C5E8-4CD7-A0AF-B2347AF64E34}" dt="2023-11-20T14:12:25.914" v="794" actId="22"/>
          <ac:picMkLst>
            <pc:docMk/>
            <pc:sldMk cId="3793029772" sldId="279"/>
            <ac:picMk id="7" creationId="{8B9F0BAA-DAA7-6956-540A-FBEE24591F3E}"/>
          </ac:picMkLst>
        </pc:picChg>
      </pc:sldChg>
      <pc:sldChg chg="del">
        <pc:chgData name="Anne Whitacre" userId="0bcae5b5-745e-489f-b067-b154703333cb" providerId="ADAL" clId="{C9887CEC-C5E8-4CD7-A0AF-B2347AF64E34}" dt="2023-11-20T13:21:46.948" v="346" actId="47"/>
        <pc:sldMkLst>
          <pc:docMk/>
          <pc:sldMk cId="2357969776" sldId="303"/>
        </pc:sldMkLst>
      </pc:sldChg>
      <pc:sldChg chg="modSp del mod">
        <pc:chgData name="Anne Whitacre" userId="0bcae5b5-745e-489f-b067-b154703333cb" providerId="ADAL" clId="{C9887CEC-C5E8-4CD7-A0AF-B2347AF64E34}" dt="2023-11-20T15:26:06.029" v="1321" actId="20577"/>
        <pc:sldMkLst>
          <pc:docMk/>
          <pc:sldMk cId="4154201420" sldId="325"/>
        </pc:sldMkLst>
        <pc:spChg chg="mod">
          <ac:chgData name="Anne Whitacre" userId="0bcae5b5-745e-489f-b067-b154703333cb" providerId="ADAL" clId="{C9887CEC-C5E8-4CD7-A0AF-B2347AF64E34}" dt="2023-11-20T15:26:06.029" v="1321" actId="20577"/>
          <ac:spMkLst>
            <pc:docMk/>
            <pc:sldMk cId="4154201420" sldId="325"/>
            <ac:spMk id="4" creationId="{00000000-0000-0000-0000-000000000000}"/>
          </ac:spMkLst>
        </pc:spChg>
        <pc:graphicFrameChg chg="mod modGraphic">
          <ac:chgData name="Anne Whitacre" userId="0bcae5b5-745e-489f-b067-b154703333cb" providerId="ADAL" clId="{C9887CEC-C5E8-4CD7-A0AF-B2347AF64E34}" dt="2023-11-20T15:25:56.909" v="1319" actId="1076"/>
          <ac:graphicFrameMkLst>
            <pc:docMk/>
            <pc:sldMk cId="4154201420" sldId="325"/>
            <ac:graphicFrameMk id="6" creationId="{00000000-0000-0000-0000-000000000000}"/>
          </ac:graphicFrameMkLst>
        </pc:graphicFrameChg>
      </pc:sldChg>
      <pc:sldChg chg="del">
        <pc:chgData name="Anne Whitacre" userId="0bcae5b5-745e-489f-b067-b154703333cb" providerId="ADAL" clId="{C9887CEC-C5E8-4CD7-A0AF-B2347AF64E34}" dt="2023-11-20T13:21:46.948" v="346" actId="47"/>
        <pc:sldMkLst>
          <pc:docMk/>
          <pc:sldMk cId="2623956282" sldId="332"/>
        </pc:sldMkLst>
      </pc:sldChg>
      <pc:sldChg chg="del">
        <pc:chgData name="Anne Whitacre" userId="0bcae5b5-745e-489f-b067-b154703333cb" providerId="ADAL" clId="{C9887CEC-C5E8-4CD7-A0AF-B2347AF64E34}" dt="2023-11-20T13:21:46.948" v="346" actId="47"/>
        <pc:sldMkLst>
          <pc:docMk/>
          <pc:sldMk cId="221978475" sldId="344"/>
        </pc:sldMkLst>
      </pc:sldChg>
      <pc:sldChg chg="del">
        <pc:chgData name="Anne Whitacre" userId="0bcae5b5-745e-489f-b067-b154703333cb" providerId="ADAL" clId="{C9887CEC-C5E8-4CD7-A0AF-B2347AF64E34}" dt="2023-11-20T13:21:46.948" v="346" actId="47"/>
        <pc:sldMkLst>
          <pc:docMk/>
          <pc:sldMk cId="42833920" sldId="347"/>
        </pc:sldMkLst>
      </pc:sldChg>
      <pc:sldChg chg="del">
        <pc:chgData name="Anne Whitacre" userId="0bcae5b5-745e-489f-b067-b154703333cb" providerId="ADAL" clId="{C9887CEC-C5E8-4CD7-A0AF-B2347AF64E34}" dt="2023-11-20T13:21:46.948" v="346" actId="47"/>
        <pc:sldMkLst>
          <pc:docMk/>
          <pc:sldMk cId="1850500577" sldId="349"/>
        </pc:sldMkLst>
      </pc:sldChg>
      <pc:sldChg chg="del">
        <pc:chgData name="Anne Whitacre" userId="0bcae5b5-745e-489f-b067-b154703333cb" providerId="ADAL" clId="{C9887CEC-C5E8-4CD7-A0AF-B2347AF64E34}" dt="2023-11-20T13:21:46.948" v="346" actId="47"/>
        <pc:sldMkLst>
          <pc:docMk/>
          <pc:sldMk cId="3906477585" sldId="351"/>
        </pc:sldMkLst>
      </pc:sldChg>
      <pc:sldChg chg="modSp del mod modNotesTx">
        <pc:chgData name="Anne Whitacre" userId="0bcae5b5-745e-489f-b067-b154703333cb" providerId="ADAL" clId="{C9887CEC-C5E8-4CD7-A0AF-B2347AF64E34}" dt="2023-11-23T19:14:33.422" v="5582" actId="20577"/>
        <pc:sldMkLst>
          <pc:docMk/>
          <pc:sldMk cId="4157954933" sldId="353"/>
        </pc:sldMkLst>
        <pc:spChg chg="mod">
          <ac:chgData name="Anne Whitacre" userId="0bcae5b5-745e-489f-b067-b154703333cb" providerId="ADAL" clId="{C9887CEC-C5E8-4CD7-A0AF-B2347AF64E34}" dt="2023-11-20T15:10:37.077" v="989" actId="255"/>
          <ac:spMkLst>
            <pc:docMk/>
            <pc:sldMk cId="4157954933" sldId="353"/>
            <ac:spMk id="3" creationId="{00000000-0000-0000-0000-000000000000}"/>
          </ac:spMkLst>
        </pc:spChg>
        <pc:spChg chg="mod">
          <ac:chgData name="Anne Whitacre" userId="0bcae5b5-745e-489f-b067-b154703333cb" providerId="ADAL" clId="{C9887CEC-C5E8-4CD7-A0AF-B2347AF64E34}" dt="2023-11-20T13:57:23.493" v="605" actId="20577"/>
          <ac:spMkLst>
            <pc:docMk/>
            <pc:sldMk cId="4157954933" sldId="353"/>
            <ac:spMk id="5" creationId="{53F2CD3C-6C6B-4D2F-966B-C82FFAFF3E8F}"/>
          </ac:spMkLst>
        </pc:spChg>
      </pc:sldChg>
      <pc:sldChg chg="del">
        <pc:chgData name="Anne Whitacre" userId="0bcae5b5-745e-489f-b067-b154703333cb" providerId="ADAL" clId="{C9887CEC-C5E8-4CD7-A0AF-B2347AF64E34}" dt="2023-11-20T13:21:46.948" v="346" actId="47"/>
        <pc:sldMkLst>
          <pc:docMk/>
          <pc:sldMk cId="1113743981" sldId="359"/>
        </pc:sldMkLst>
      </pc:sldChg>
      <pc:sldChg chg="del">
        <pc:chgData name="Anne Whitacre" userId="0bcae5b5-745e-489f-b067-b154703333cb" providerId="ADAL" clId="{C9887CEC-C5E8-4CD7-A0AF-B2347AF64E34}" dt="2023-11-20T13:21:46.948" v="346" actId="47"/>
        <pc:sldMkLst>
          <pc:docMk/>
          <pc:sldMk cId="3295714777" sldId="371"/>
        </pc:sldMkLst>
      </pc:sldChg>
      <pc:sldChg chg="del">
        <pc:chgData name="Anne Whitacre" userId="0bcae5b5-745e-489f-b067-b154703333cb" providerId="ADAL" clId="{C9887CEC-C5E8-4CD7-A0AF-B2347AF64E34}" dt="2023-11-20T13:21:46.948" v="346" actId="47"/>
        <pc:sldMkLst>
          <pc:docMk/>
          <pc:sldMk cId="2437662737" sldId="379"/>
        </pc:sldMkLst>
      </pc:sldChg>
      <pc:sldChg chg="addSp delSp modSp mod ord modNotesTx">
        <pc:chgData name="Anne Whitacre" userId="0bcae5b5-745e-489f-b067-b154703333cb" providerId="ADAL" clId="{C9887CEC-C5E8-4CD7-A0AF-B2347AF64E34}" dt="2023-11-21T14:53:34.637" v="3854" actId="20577"/>
        <pc:sldMkLst>
          <pc:docMk/>
          <pc:sldMk cId="19907098" sldId="381"/>
        </pc:sldMkLst>
        <pc:spChg chg="del">
          <ac:chgData name="Anne Whitacre" userId="0bcae5b5-745e-489f-b067-b154703333cb" providerId="ADAL" clId="{C9887CEC-C5E8-4CD7-A0AF-B2347AF64E34}" dt="2023-11-20T15:08:53.846" v="917" actId="478"/>
          <ac:spMkLst>
            <pc:docMk/>
            <pc:sldMk cId="19907098" sldId="381"/>
            <ac:spMk id="2" creationId="{F0AE1329-8716-00F8-4C53-D82B614D2757}"/>
          </ac:spMkLst>
        </pc:spChg>
        <pc:spChg chg="add del mod">
          <ac:chgData name="Anne Whitacre" userId="0bcae5b5-745e-489f-b067-b154703333cb" providerId="ADAL" clId="{C9887CEC-C5E8-4CD7-A0AF-B2347AF64E34}" dt="2023-11-20T15:08:56.571" v="918" actId="478"/>
          <ac:spMkLst>
            <pc:docMk/>
            <pc:sldMk cId="19907098" sldId="381"/>
            <ac:spMk id="4" creationId="{40F0DD77-3C3D-4514-C64C-D55E429E7B75}"/>
          </ac:spMkLst>
        </pc:spChg>
        <pc:spChg chg="mod">
          <ac:chgData name="Anne Whitacre" userId="0bcae5b5-745e-489f-b067-b154703333cb" providerId="ADAL" clId="{C9887CEC-C5E8-4CD7-A0AF-B2347AF64E34}" dt="2023-11-20T15:55:13.555" v="1890" actId="1076"/>
          <ac:spMkLst>
            <pc:docMk/>
            <pc:sldMk cId="19907098" sldId="381"/>
            <ac:spMk id="6" creationId="{4F37433B-F961-0B3F-E015-F89BA5E6CBA5}"/>
          </ac:spMkLst>
        </pc:spChg>
      </pc:sldChg>
      <pc:sldChg chg="del">
        <pc:chgData name="Anne Whitacre" userId="0bcae5b5-745e-489f-b067-b154703333cb" providerId="ADAL" clId="{C9887CEC-C5E8-4CD7-A0AF-B2347AF64E34}" dt="2023-11-20T13:21:46.948" v="346" actId="47"/>
        <pc:sldMkLst>
          <pc:docMk/>
          <pc:sldMk cId="1297613038" sldId="392"/>
        </pc:sldMkLst>
      </pc:sldChg>
      <pc:sldChg chg="del">
        <pc:chgData name="Anne Whitacre" userId="0bcae5b5-745e-489f-b067-b154703333cb" providerId="ADAL" clId="{C9887CEC-C5E8-4CD7-A0AF-B2347AF64E34}" dt="2023-11-20T13:21:46.948" v="346" actId="47"/>
        <pc:sldMkLst>
          <pc:docMk/>
          <pc:sldMk cId="2853253635" sldId="393"/>
        </pc:sldMkLst>
      </pc:sldChg>
      <pc:sldChg chg="del">
        <pc:chgData name="Anne Whitacre" userId="0bcae5b5-745e-489f-b067-b154703333cb" providerId="ADAL" clId="{C9887CEC-C5E8-4CD7-A0AF-B2347AF64E34}" dt="2023-11-20T13:21:46.948" v="346" actId="47"/>
        <pc:sldMkLst>
          <pc:docMk/>
          <pc:sldMk cId="3826895662" sldId="394"/>
        </pc:sldMkLst>
      </pc:sldChg>
      <pc:sldChg chg="del">
        <pc:chgData name="Anne Whitacre" userId="0bcae5b5-745e-489f-b067-b154703333cb" providerId="ADAL" clId="{C9887CEC-C5E8-4CD7-A0AF-B2347AF64E34}" dt="2023-11-20T13:21:46.948" v="346" actId="47"/>
        <pc:sldMkLst>
          <pc:docMk/>
          <pc:sldMk cId="2437971381" sldId="395"/>
        </pc:sldMkLst>
      </pc:sldChg>
      <pc:sldChg chg="del">
        <pc:chgData name="Anne Whitacre" userId="0bcae5b5-745e-489f-b067-b154703333cb" providerId="ADAL" clId="{C9887CEC-C5E8-4CD7-A0AF-B2347AF64E34}" dt="2023-11-20T13:21:46.948" v="346" actId="47"/>
        <pc:sldMkLst>
          <pc:docMk/>
          <pc:sldMk cId="2166475669" sldId="396"/>
        </pc:sldMkLst>
      </pc:sldChg>
      <pc:sldChg chg="del">
        <pc:chgData name="Anne Whitacre" userId="0bcae5b5-745e-489f-b067-b154703333cb" providerId="ADAL" clId="{C9887CEC-C5E8-4CD7-A0AF-B2347AF64E34}" dt="2023-11-20T13:21:46.948" v="346" actId="47"/>
        <pc:sldMkLst>
          <pc:docMk/>
          <pc:sldMk cId="1467096964" sldId="397"/>
        </pc:sldMkLst>
      </pc:sldChg>
      <pc:sldChg chg="del">
        <pc:chgData name="Anne Whitacre" userId="0bcae5b5-745e-489f-b067-b154703333cb" providerId="ADAL" clId="{C9887CEC-C5E8-4CD7-A0AF-B2347AF64E34}" dt="2023-11-20T13:21:46.948" v="346" actId="47"/>
        <pc:sldMkLst>
          <pc:docMk/>
          <pc:sldMk cId="1769317667" sldId="398"/>
        </pc:sldMkLst>
      </pc:sldChg>
      <pc:sldChg chg="del">
        <pc:chgData name="Anne Whitacre" userId="0bcae5b5-745e-489f-b067-b154703333cb" providerId="ADAL" clId="{C9887CEC-C5E8-4CD7-A0AF-B2347AF64E34}" dt="2023-11-20T13:21:46.948" v="346" actId="47"/>
        <pc:sldMkLst>
          <pc:docMk/>
          <pc:sldMk cId="564815771" sldId="401"/>
        </pc:sldMkLst>
      </pc:sldChg>
      <pc:sldChg chg="del">
        <pc:chgData name="Anne Whitacre" userId="0bcae5b5-745e-489f-b067-b154703333cb" providerId="ADAL" clId="{C9887CEC-C5E8-4CD7-A0AF-B2347AF64E34}" dt="2023-11-20T13:21:46.948" v="346" actId="47"/>
        <pc:sldMkLst>
          <pc:docMk/>
          <pc:sldMk cId="2439395850" sldId="402"/>
        </pc:sldMkLst>
      </pc:sldChg>
      <pc:sldChg chg="modSp add del mod ord modNotesTx">
        <pc:chgData name="Anne Whitacre" userId="0bcae5b5-745e-489f-b067-b154703333cb" providerId="ADAL" clId="{C9887CEC-C5E8-4CD7-A0AF-B2347AF64E34}" dt="2023-11-23T15:36:56.940" v="5581"/>
        <pc:sldMkLst>
          <pc:docMk/>
          <pc:sldMk cId="179905043" sldId="403"/>
        </pc:sldMkLst>
        <pc:spChg chg="mod">
          <ac:chgData name="Anne Whitacre" userId="0bcae5b5-745e-489f-b067-b154703333cb" providerId="ADAL" clId="{C9887CEC-C5E8-4CD7-A0AF-B2347AF64E34}" dt="2023-11-20T14:00:07.035" v="728" actId="20577"/>
          <ac:spMkLst>
            <pc:docMk/>
            <pc:sldMk cId="179905043" sldId="403"/>
            <ac:spMk id="6" creationId="{77B4972B-83C2-4598-BC7C-ED01916475D5}"/>
          </ac:spMkLst>
        </pc:spChg>
        <pc:spChg chg="mod">
          <ac:chgData name="Anne Whitacre" userId="0bcae5b5-745e-489f-b067-b154703333cb" providerId="ADAL" clId="{C9887CEC-C5E8-4CD7-A0AF-B2347AF64E34}" dt="2023-11-23T15:36:56.940" v="5581"/>
          <ac:spMkLst>
            <pc:docMk/>
            <pc:sldMk cId="179905043" sldId="403"/>
            <ac:spMk id="9" creationId="{EEB6A072-E0CD-405C-BC25-2DCF7A45508C}"/>
          </ac:spMkLst>
        </pc:spChg>
      </pc:sldChg>
      <pc:sldChg chg="del">
        <pc:chgData name="Anne Whitacre" userId="0bcae5b5-745e-489f-b067-b154703333cb" providerId="ADAL" clId="{C9887CEC-C5E8-4CD7-A0AF-B2347AF64E34}" dt="2023-11-20T17:34:21.417" v="2714"/>
        <pc:sldMkLst>
          <pc:docMk/>
          <pc:sldMk cId="608125874" sldId="403"/>
        </pc:sldMkLst>
      </pc:sldChg>
      <pc:sldChg chg="del">
        <pc:chgData name="Anne Whitacre" userId="0bcae5b5-745e-489f-b067-b154703333cb" providerId="ADAL" clId="{C9887CEC-C5E8-4CD7-A0AF-B2347AF64E34}" dt="2023-11-20T13:21:46.948" v="346" actId="47"/>
        <pc:sldMkLst>
          <pc:docMk/>
          <pc:sldMk cId="1845618259" sldId="406"/>
        </pc:sldMkLst>
      </pc:sldChg>
      <pc:sldChg chg="del">
        <pc:chgData name="Anne Whitacre" userId="0bcae5b5-745e-489f-b067-b154703333cb" providerId="ADAL" clId="{C9887CEC-C5E8-4CD7-A0AF-B2347AF64E34}" dt="2023-11-20T13:21:46.948" v="346" actId="47"/>
        <pc:sldMkLst>
          <pc:docMk/>
          <pc:sldMk cId="2747184422" sldId="407"/>
        </pc:sldMkLst>
      </pc:sldChg>
      <pc:sldChg chg="del">
        <pc:chgData name="Anne Whitacre" userId="0bcae5b5-745e-489f-b067-b154703333cb" providerId="ADAL" clId="{C9887CEC-C5E8-4CD7-A0AF-B2347AF64E34}" dt="2023-11-20T13:21:46.948" v="346" actId="47"/>
        <pc:sldMkLst>
          <pc:docMk/>
          <pc:sldMk cId="804099183" sldId="409"/>
        </pc:sldMkLst>
      </pc:sldChg>
      <pc:sldChg chg="del">
        <pc:chgData name="Anne Whitacre" userId="0bcae5b5-745e-489f-b067-b154703333cb" providerId="ADAL" clId="{C9887CEC-C5E8-4CD7-A0AF-B2347AF64E34}" dt="2023-11-20T13:21:46.948" v="346" actId="47"/>
        <pc:sldMkLst>
          <pc:docMk/>
          <pc:sldMk cId="2759264062" sldId="410"/>
        </pc:sldMkLst>
      </pc:sldChg>
      <pc:sldChg chg="del">
        <pc:chgData name="Anne Whitacre" userId="0bcae5b5-745e-489f-b067-b154703333cb" providerId="ADAL" clId="{C9887CEC-C5E8-4CD7-A0AF-B2347AF64E34}" dt="2023-11-20T13:21:46.948" v="346" actId="47"/>
        <pc:sldMkLst>
          <pc:docMk/>
          <pc:sldMk cId="3831559913" sldId="412"/>
        </pc:sldMkLst>
      </pc:sldChg>
      <pc:sldChg chg="del">
        <pc:chgData name="Anne Whitacre" userId="0bcae5b5-745e-489f-b067-b154703333cb" providerId="ADAL" clId="{C9887CEC-C5E8-4CD7-A0AF-B2347AF64E34}" dt="2023-11-20T13:21:46.948" v="346" actId="47"/>
        <pc:sldMkLst>
          <pc:docMk/>
          <pc:sldMk cId="592756207" sldId="413"/>
        </pc:sldMkLst>
      </pc:sldChg>
      <pc:sldChg chg="del">
        <pc:chgData name="Anne Whitacre" userId="0bcae5b5-745e-489f-b067-b154703333cb" providerId="ADAL" clId="{C9887CEC-C5E8-4CD7-A0AF-B2347AF64E34}" dt="2023-11-20T13:21:46.948" v="346" actId="47"/>
        <pc:sldMkLst>
          <pc:docMk/>
          <pc:sldMk cId="3207779706" sldId="414"/>
        </pc:sldMkLst>
      </pc:sldChg>
      <pc:sldChg chg="del">
        <pc:chgData name="Anne Whitacre" userId="0bcae5b5-745e-489f-b067-b154703333cb" providerId="ADAL" clId="{C9887CEC-C5E8-4CD7-A0AF-B2347AF64E34}" dt="2023-11-20T13:21:46.948" v="346" actId="47"/>
        <pc:sldMkLst>
          <pc:docMk/>
          <pc:sldMk cId="1817753228" sldId="416"/>
        </pc:sldMkLst>
      </pc:sldChg>
      <pc:sldChg chg="del">
        <pc:chgData name="Anne Whitacre" userId="0bcae5b5-745e-489f-b067-b154703333cb" providerId="ADAL" clId="{C9887CEC-C5E8-4CD7-A0AF-B2347AF64E34}" dt="2023-11-20T13:21:46.948" v="346" actId="47"/>
        <pc:sldMkLst>
          <pc:docMk/>
          <pc:sldMk cId="487778952" sldId="417"/>
        </pc:sldMkLst>
      </pc:sldChg>
      <pc:sldChg chg="modSp del mod">
        <pc:chgData name="Anne Whitacre" userId="0bcae5b5-745e-489f-b067-b154703333cb" providerId="ADAL" clId="{C9887CEC-C5E8-4CD7-A0AF-B2347AF64E34}" dt="2023-11-20T13:59:48.451" v="718" actId="20577"/>
        <pc:sldMkLst>
          <pc:docMk/>
          <pc:sldMk cId="4199178410" sldId="419"/>
        </pc:sldMkLst>
        <pc:spChg chg="mod">
          <ac:chgData name="Anne Whitacre" userId="0bcae5b5-745e-489f-b067-b154703333cb" providerId="ADAL" clId="{C9887CEC-C5E8-4CD7-A0AF-B2347AF64E34}" dt="2023-11-20T13:59:48.451" v="718" actId="20577"/>
          <ac:spMkLst>
            <pc:docMk/>
            <pc:sldMk cId="4199178410" sldId="419"/>
            <ac:spMk id="7" creationId="{E0081B01-8EB6-49C4-9692-4A9C9EB7A2D9}"/>
          </ac:spMkLst>
        </pc:spChg>
      </pc:sldChg>
      <pc:sldChg chg="del">
        <pc:chgData name="Anne Whitacre" userId="0bcae5b5-745e-489f-b067-b154703333cb" providerId="ADAL" clId="{C9887CEC-C5E8-4CD7-A0AF-B2347AF64E34}" dt="2023-11-20T13:21:46.948" v="346" actId="47"/>
        <pc:sldMkLst>
          <pc:docMk/>
          <pc:sldMk cId="1212642024" sldId="502"/>
        </pc:sldMkLst>
      </pc:sldChg>
      <pc:sldChg chg="del">
        <pc:chgData name="Anne Whitacre" userId="0bcae5b5-745e-489f-b067-b154703333cb" providerId="ADAL" clId="{C9887CEC-C5E8-4CD7-A0AF-B2347AF64E34}" dt="2023-11-20T13:21:46.948" v="346" actId="47"/>
        <pc:sldMkLst>
          <pc:docMk/>
          <pc:sldMk cId="2448421318" sldId="503"/>
        </pc:sldMkLst>
      </pc:sldChg>
      <pc:sldChg chg="del">
        <pc:chgData name="Anne Whitacre" userId="0bcae5b5-745e-489f-b067-b154703333cb" providerId="ADAL" clId="{C9887CEC-C5E8-4CD7-A0AF-B2347AF64E34}" dt="2023-11-20T13:21:46.948" v="346" actId="47"/>
        <pc:sldMkLst>
          <pc:docMk/>
          <pc:sldMk cId="161861684" sldId="504"/>
        </pc:sldMkLst>
      </pc:sldChg>
      <pc:sldChg chg="del">
        <pc:chgData name="Anne Whitacre" userId="0bcae5b5-745e-489f-b067-b154703333cb" providerId="ADAL" clId="{C9887CEC-C5E8-4CD7-A0AF-B2347AF64E34}" dt="2023-11-20T13:21:46.948" v="346" actId="47"/>
        <pc:sldMkLst>
          <pc:docMk/>
          <pc:sldMk cId="841588381" sldId="505"/>
        </pc:sldMkLst>
      </pc:sldChg>
      <pc:sldChg chg="del">
        <pc:chgData name="Anne Whitacre" userId="0bcae5b5-745e-489f-b067-b154703333cb" providerId="ADAL" clId="{C9887CEC-C5E8-4CD7-A0AF-B2347AF64E34}" dt="2023-11-20T13:21:46.948" v="346" actId="47"/>
        <pc:sldMkLst>
          <pc:docMk/>
          <pc:sldMk cId="3635902646" sldId="506"/>
        </pc:sldMkLst>
      </pc:sldChg>
      <pc:sldChg chg="del">
        <pc:chgData name="Anne Whitacre" userId="0bcae5b5-745e-489f-b067-b154703333cb" providerId="ADAL" clId="{C9887CEC-C5E8-4CD7-A0AF-B2347AF64E34}" dt="2023-11-20T13:21:46.948" v="346" actId="47"/>
        <pc:sldMkLst>
          <pc:docMk/>
          <pc:sldMk cId="1331687142" sldId="511"/>
        </pc:sldMkLst>
      </pc:sldChg>
      <pc:sldChg chg="del">
        <pc:chgData name="Anne Whitacre" userId="0bcae5b5-745e-489f-b067-b154703333cb" providerId="ADAL" clId="{C9887CEC-C5E8-4CD7-A0AF-B2347AF64E34}" dt="2023-11-20T13:21:46.948" v="346" actId="47"/>
        <pc:sldMkLst>
          <pc:docMk/>
          <pc:sldMk cId="254661877" sldId="512"/>
        </pc:sldMkLst>
      </pc:sldChg>
      <pc:sldChg chg="modSp mod">
        <pc:chgData name="Anne Whitacre" userId="0bcae5b5-745e-489f-b067-b154703333cb" providerId="ADAL" clId="{C9887CEC-C5E8-4CD7-A0AF-B2347AF64E34}" dt="2023-11-20T15:15:00.834" v="1260" actId="20577"/>
        <pc:sldMkLst>
          <pc:docMk/>
          <pc:sldMk cId="680203031" sldId="522"/>
        </pc:sldMkLst>
        <pc:spChg chg="mod">
          <ac:chgData name="Anne Whitacre" userId="0bcae5b5-745e-489f-b067-b154703333cb" providerId="ADAL" clId="{C9887CEC-C5E8-4CD7-A0AF-B2347AF64E34}" dt="2023-11-20T15:14:38.597" v="1212" actId="1076"/>
          <ac:spMkLst>
            <pc:docMk/>
            <pc:sldMk cId="680203031" sldId="522"/>
            <ac:spMk id="3" creationId="{7F020511-8BD2-44EB-8FC6-BCF363F2E3FD}"/>
          </ac:spMkLst>
        </pc:spChg>
        <pc:spChg chg="mod">
          <ac:chgData name="Anne Whitacre" userId="0bcae5b5-745e-489f-b067-b154703333cb" providerId="ADAL" clId="{C9887CEC-C5E8-4CD7-A0AF-B2347AF64E34}" dt="2023-11-20T15:15:00.834" v="1260" actId="20577"/>
          <ac:spMkLst>
            <pc:docMk/>
            <pc:sldMk cId="680203031" sldId="522"/>
            <ac:spMk id="4" creationId="{859DE3A2-7F4A-4F17-B335-43ED4F5445C6}"/>
          </ac:spMkLst>
        </pc:spChg>
      </pc:sldChg>
      <pc:sldChg chg="modSp mod">
        <pc:chgData name="Anne Whitacre" userId="0bcae5b5-745e-489f-b067-b154703333cb" providerId="ADAL" clId="{C9887CEC-C5E8-4CD7-A0AF-B2347AF64E34}" dt="2023-11-20T15:25:40.755" v="1316" actId="14100"/>
        <pc:sldMkLst>
          <pc:docMk/>
          <pc:sldMk cId="4212261530" sldId="523"/>
        </pc:sldMkLst>
        <pc:spChg chg="mod">
          <ac:chgData name="Anne Whitacre" userId="0bcae5b5-745e-489f-b067-b154703333cb" providerId="ADAL" clId="{C9887CEC-C5E8-4CD7-A0AF-B2347AF64E34}" dt="2023-11-20T15:14:26.675" v="1211" actId="20577"/>
          <ac:spMkLst>
            <pc:docMk/>
            <pc:sldMk cId="4212261530" sldId="523"/>
            <ac:spMk id="3" creationId="{6E9E3491-D515-4070-8B6D-53E505D75F55}"/>
          </ac:spMkLst>
        </pc:spChg>
        <pc:spChg chg="mod">
          <ac:chgData name="Anne Whitacre" userId="0bcae5b5-745e-489f-b067-b154703333cb" providerId="ADAL" clId="{C9887CEC-C5E8-4CD7-A0AF-B2347AF64E34}" dt="2023-11-20T15:25:40.755" v="1316" actId="14100"/>
          <ac:spMkLst>
            <pc:docMk/>
            <pc:sldMk cId="4212261530" sldId="523"/>
            <ac:spMk id="4" creationId="{B02144D4-6DF9-4FD9-BBD0-ED4317140E2E}"/>
          </ac:spMkLst>
        </pc:spChg>
      </pc:sldChg>
      <pc:sldChg chg="modSp mod">
        <pc:chgData name="Anne Whitacre" userId="0bcae5b5-745e-489f-b067-b154703333cb" providerId="ADAL" clId="{C9887CEC-C5E8-4CD7-A0AF-B2347AF64E34}" dt="2023-11-20T13:59:53.114" v="720" actId="20577"/>
        <pc:sldMkLst>
          <pc:docMk/>
          <pc:sldMk cId="2302418404" sldId="527"/>
        </pc:sldMkLst>
        <pc:spChg chg="mod">
          <ac:chgData name="Anne Whitacre" userId="0bcae5b5-745e-489f-b067-b154703333cb" providerId="ADAL" clId="{C9887CEC-C5E8-4CD7-A0AF-B2347AF64E34}" dt="2023-11-20T13:59:53.114" v="720" actId="20577"/>
          <ac:spMkLst>
            <pc:docMk/>
            <pc:sldMk cId="2302418404" sldId="527"/>
            <ac:spMk id="6" creationId="{C5777099-B488-48C9-B1D3-C4B604F49FE8}"/>
          </ac:spMkLst>
        </pc:spChg>
      </pc:sldChg>
      <pc:sldChg chg="addSp delSp modSp new mod ord modNotesTx">
        <pc:chgData name="Anne Whitacre" userId="0bcae5b5-745e-489f-b067-b154703333cb" providerId="ADAL" clId="{C9887CEC-C5E8-4CD7-A0AF-B2347AF64E34}" dt="2023-11-21T15:01:58.242" v="5211" actId="20577"/>
        <pc:sldMkLst>
          <pc:docMk/>
          <pc:sldMk cId="2742610913" sldId="528"/>
        </pc:sldMkLst>
        <pc:spChg chg="add mod">
          <ac:chgData name="Anne Whitacre" userId="0bcae5b5-745e-489f-b067-b154703333cb" providerId="ADAL" clId="{C9887CEC-C5E8-4CD7-A0AF-B2347AF64E34}" dt="2023-11-20T15:40:10.524" v="1668" actId="20577"/>
          <ac:spMkLst>
            <pc:docMk/>
            <pc:sldMk cId="2742610913" sldId="528"/>
            <ac:spMk id="4" creationId="{4C3B4C6D-18A6-0B71-5110-336B8B3ABAFD}"/>
          </ac:spMkLst>
        </pc:spChg>
        <pc:spChg chg="add mod">
          <ac:chgData name="Anne Whitacre" userId="0bcae5b5-745e-489f-b067-b154703333cb" providerId="ADAL" clId="{C9887CEC-C5E8-4CD7-A0AF-B2347AF64E34}" dt="2023-11-20T15:50:33.948" v="1815" actId="1076"/>
          <ac:spMkLst>
            <pc:docMk/>
            <pc:sldMk cId="2742610913" sldId="528"/>
            <ac:spMk id="5" creationId="{1EE1C120-03A1-6F20-B965-C9C064275E96}"/>
          </ac:spMkLst>
        </pc:spChg>
        <pc:spChg chg="add del mod">
          <ac:chgData name="Anne Whitacre" userId="0bcae5b5-745e-489f-b067-b154703333cb" providerId="ADAL" clId="{C9887CEC-C5E8-4CD7-A0AF-B2347AF64E34}" dt="2023-11-20T15:56:51.065" v="1899" actId="478"/>
          <ac:spMkLst>
            <pc:docMk/>
            <pc:sldMk cId="2742610913" sldId="528"/>
            <ac:spMk id="6" creationId="{7BA48A47-8403-56D3-5D25-BFC0EDB9FA06}"/>
          </ac:spMkLst>
        </pc:spChg>
        <pc:spChg chg="add mod">
          <ac:chgData name="Anne Whitacre" userId="0bcae5b5-745e-489f-b067-b154703333cb" providerId="ADAL" clId="{C9887CEC-C5E8-4CD7-A0AF-B2347AF64E34}" dt="2023-11-20T15:57:48.169" v="1904" actId="14100"/>
          <ac:spMkLst>
            <pc:docMk/>
            <pc:sldMk cId="2742610913" sldId="528"/>
            <ac:spMk id="8" creationId="{E37D3535-03A2-2440-930B-9E4B20C5FE4B}"/>
          </ac:spMkLst>
        </pc:spChg>
        <pc:picChg chg="add mod modCrop">
          <ac:chgData name="Anne Whitacre" userId="0bcae5b5-745e-489f-b067-b154703333cb" providerId="ADAL" clId="{C9887CEC-C5E8-4CD7-A0AF-B2347AF64E34}" dt="2023-11-20T15:39:38.043" v="1639" actId="1076"/>
          <ac:picMkLst>
            <pc:docMk/>
            <pc:sldMk cId="2742610913" sldId="528"/>
            <ac:picMk id="3" creationId="{EC052A79-ACAA-97D6-A392-A4FC22A829C7}"/>
          </ac:picMkLst>
        </pc:picChg>
      </pc:sldChg>
      <pc:sldChg chg="addSp delSp modSp new mod ord">
        <pc:chgData name="Anne Whitacre" userId="0bcae5b5-745e-489f-b067-b154703333cb" providerId="ADAL" clId="{C9887CEC-C5E8-4CD7-A0AF-B2347AF64E34}" dt="2023-11-20T16:15:51.868" v="2333" actId="1076"/>
        <pc:sldMkLst>
          <pc:docMk/>
          <pc:sldMk cId="767631701" sldId="529"/>
        </pc:sldMkLst>
        <pc:spChg chg="del mod">
          <ac:chgData name="Anne Whitacre" userId="0bcae5b5-745e-489f-b067-b154703333cb" providerId="ADAL" clId="{C9887CEC-C5E8-4CD7-A0AF-B2347AF64E34}" dt="2023-11-20T15:03:36.202" v="885" actId="478"/>
          <ac:spMkLst>
            <pc:docMk/>
            <pc:sldMk cId="767631701" sldId="529"/>
            <ac:spMk id="2" creationId="{9950CEA3-FC73-B342-03D3-B0F0770E3A0A}"/>
          </ac:spMkLst>
        </pc:spChg>
        <pc:spChg chg="del">
          <ac:chgData name="Anne Whitacre" userId="0bcae5b5-745e-489f-b067-b154703333cb" providerId="ADAL" clId="{C9887CEC-C5E8-4CD7-A0AF-B2347AF64E34}" dt="2023-11-20T15:06:00.305" v="901" actId="478"/>
          <ac:spMkLst>
            <pc:docMk/>
            <pc:sldMk cId="767631701" sldId="529"/>
            <ac:spMk id="3" creationId="{33878FAD-D02B-F5A5-BB27-527C8AC2ED1A}"/>
          </ac:spMkLst>
        </pc:spChg>
        <pc:spChg chg="add del mod">
          <ac:chgData name="Anne Whitacre" userId="0bcae5b5-745e-489f-b067-b154703333cb" providerId="ADAL" clId="{C9887CEC-C5E8-4CD7-A0AF-B2347AF64E34}" dt="2023-11-20T16:15:31.463" v="2328" actId="478"/>
          <ac:spMkLst>
            <pc:docMk/>
            <pc:sldMk cId="767631701" sldId="529"/>
            <ac:spMk id="5" creationId="{BC644376-9A0B-3863-748E-B1744049A596}"/>
          </ac:spMkLst>
        </pc:spChg>
        <pc:spChg chg="add del mod">
          <ac:chgData name="Anne Whitacre" userId="0bcae5b5-745e-489f-b067-b154703333cb" providerId="ADAL" clId="{C9887CEC-C5E8-4CD7-A0AF-B2347AF64E34}" dt="2023-11-20T15:04:09.009" v="892" actId="478"/>
          <ac:spMkLst>
            <pc:docMk/>
            <pc:sldMk cId="767631701" sldId="529"/>
            <ac:spMk id="7" creationId="{3DFF5AC9-B265-B56D-E5A4-DB8247E0B6AB}"/>
          </ac:spMkLst>
        </pc:spChg>
        <pc:spChg chg="add del">
          <ac:chgData name="Anne Whitacre" userId="0bcae5b5-745e-489f-b067-b154703333cb" providerId="ADAL" clId="{C9887CEC-C5E8-4CD7-A0AF-B2347AF64E34}" dt="2023-11-20T16:13:44.621" v="2139" actId="11529"/>
          <ac:spMkLst>
            <pc:docMk/>
            <pc:sldMk cId="767631701" sldId="529"/>
            <ac:spMk id="8" creationId="{24B41D7C-61DE-EB5D-851E-53A309D30557}"/>
          </ac:spMkLst>
        </pc:spChg>
        <pc:spChg chg="add mod">
          <ac:chgData name="Anne Whitacre" userId="0bcae5b5-745e-489f-b067-b154703333cb" providerId="ADAL" clId="{C9887CEC-C5E8-4CD7-A0AF-B2347AF64E34}" dt="2023-11-20T16:15:51.868" v="2333" actId="1076"/>
          <ac:spMkLst>
            <pc:docMk/>
            <pc:sldMk cId="767631701" sldId="529"/>
            <ac:spMk id="9" creationId="{95ED60AB-9A85-DCF0-FF34-F8130436CF74}"/>
          </ac:spMkLst>
        </pc:spChg>
        <pc:spChg chg="add del mod">
          <ac:chgData name="Anne Whitacre" userId="0bcae5b5-745e-489f-b067-b154703333cb" providerId="ADAL" clId="{C9887CEC-C5E8-4CD7-A0AF-B2347AF64E34}" dt="2023-11-20T16:15:34.270" v="2329" actId="478"/>
          <ac:spMkLst>
            <pc:docMk/>
            <pc:sldMk cId="767631701" sldId="529"/>
            <ac:spMk id="11" creationId="{42855331-BB6E-681E-8099-8D25CD47D2C9}"/>
          </ac:spMkLst>
        </pc:spChg>
      </pc:sldChg>
      <pc:sldChg chg="addSp delSp modSp mod modNotesTx">
        <pc:chgData name="Anne Whitacre" userId="0bcae5b5-745e-489f-b067-b154703333cb" providerId="ADAL" clId="{C9887CEC-C5E8-4CD7-A0AF-B2347AF64E34}" dt="2023-11-23T19:16:19.035" v="5589" actId="20577"/>
        <pc:sldMkLst>
          <pc:docMk/>
          <pc:sldMk cId="419673807" sldId="545"/>
        </pc:sldMkLst>
        <pc:spChg chg="mod">
          <ac:chgData name="Anne Whitacre" userId="0bcae5b5-745e-489f-b067-b154703333cb" providerId="ADAL" clId="{C9887CEC-C5E8-4CD7-A0AF-B2347AF64E34}" dt="2023-11-20T17:59:56.181" v="2858" actId="1076"/>
          <ac:spMkLst>
            <pc:docMk/>
            <pc:sldMk cId="419673807" sldId="545"/>
            <ac:spMk id="2" creationId="{00000000-0000-0000-0000-000000000000}"/>
          </ac:spMkLst>
        </pc:spChg>
        <pc:spChg chg="mod">
          <ac:chgData name="Anne Whitacre" userId="0bcae5b5-745e-489f-b067-b154703333cb" providerId="ADAL" clId="{C9887CEC-C5E8-4CD7-A0AF-B2347AF64E34}" dt="2023-11-20T17:57:37.403" v="2837" actId="20577"/>
          <ac:spMkLst>
            <pc:docMk/>
            <pc:sldMk cId="419673807" sldId="545"/>
            <ac:spMk id="5" creationId="{00000000-0000-0000-0000-000000000000}"/>
          </ac:spMkLst>
        </pc:spChg>
        <pc:spChg chg="mod">
          <ac:chgData name="Anne Whitacre" userId="0bcae5b5-745e-489f-b067-b154703333cb" providerId="ADAL" clId="{C9887CEC-C5E8-4CD7-A0AF-B2347AF64E34}" dt="2023-11-21T06:12:37.615" v="3089" actId="20577"/>
          <ac:spMkLst>
            <pc:docMk/>
            <pc:sldMk cId="419673807" sldId="545"/>
            <ac:spMk id="6" creationId="{00000000-0000-0000-0000-000000000000}"/>
          </ac:spMkLst>
        </pc:spChg>
        <pc:spChg chg="del mod">
          <ac:chgData name="Anne Whitacre" userId="0bcae5b5-745e-489f-b067-b154703333cb" providerId="ADAL" clId="{C9887CEC-C5E8-4CD7-A0AF-B2347AF64E34}" dt="2023-11-20T17:57:05.603" v="2834" actId="478"/>
          <ac:spMkLst>
            <pc:docMk/>
            <pc:sldMk cId="419673807" sldId="545"/>
            <ac:spMk id="7" creationId="{00000000-0000-0000-0000-000000000000}"/>
          </ac:spMkLst>
        </pc:spChg>
        <pc:spChg chg="add del">
          <ac:chgData name="Anne Whitacre" userId="0bcae5b5-745e-489f-b067-b154703333cb" providerId="ADAL" clId="{C9887CEC-C5E8-4CD7-A0AF-B2347AF64E34}" dt="2023-11-20T17:58:00.137" v="2839" actId="22"/>
          <ac:spMkLst>
            <pc:docMk/>
            <pc:sldMk cId="419673807" sldId="545"/>
            <ac:spMk id="10" creationId="{F694A1A7-B0C9-6E37-35FF-E0071CC47F13}"/>
          </ac:spMkLst>
        </pc:spChg>
        <pc:spChg chg="add mod">
          <ac:chgData name="Anne Whitacre" userId="0bcae5b5-745e-489f-b067-b154703333cb" providerId="ADAL" clId="{C9887CEC-C5E8-4CD7-A0AF-B2347AF64E34}" dt="2023-11-20T18:22:55.565" v="3069" actId="113"/>
          <ac:spMkLst>
            <pc:docMk/>
            <pc:sldMk cId="419673807" sldId="545"/>
            <ac:spMk id="12" creationId="{713A7746-F86B-3E0C-89F7-1491C8B6E276}"/>
          </ac:spMkLst>
        </pc:spChg>
        <pc:spChg chg="add del mod">
          <ac:chgData name="Anne Whitacre" userId="0bcae5b5-745e-489f-b067-b154703333cb" providerId="ADAL" clId="{C9887CEC-C5E8-4CD7-A0AF-B2347AF64E34}" dt="2023-11-20T18:01:23.141" v="2885" actId="478"/>
          <ac:spMkLst>
            <pc:docMk/>
            <pc:sldMk cId="419673807" sldId="545"/>
            <ac:spMk id="13" creationId="{3C4E2DB1-8027-700B-9C2E-F66362571BD2}"/>
          </ac:spMkLst>
        </pc:spChg>
        <pc:picChg chg="add mod">
          <ac:chgData name="Anne Whitacre" userId="0bcae5b5-745e-489f-b067-b154703333cb" providerId="ADAL" clId="{C9887CEC-C5E8-4CD7-A0AF-B2347AF64E34}" dt="2023-11-20T17:59:57.992" v="2859" actId="1076"/>
          <ac:picMkLst>
            <pc:docMk/>
            <pc:sldMk cId="419673807" sldId="545"/>
            <ac:picMk id="4" creationId="{B2B81712-8519-B392-04DA-E5C44584D591}"/>
          </ac:picMkLst>
        </pc:picChg>
        <pc:picChg chg="del">
          <ac:chgData name="Anne Whitacre" userId="0bcae5b5-745e-489f-b067-b154703333cb" providerId="ADAL" clId="{C9887CEC-C5E8-4CD7-A0AF-B2347AF64E34}" dt="2023-11-20T17:56:28.845" v="2825" actId="478"/>
          <ac:picMkLst>
            <pc:docMk/>
            <pc:sldMk cId="419673807" sldId="545"/>
            <ac:picMk id="9" creationId="{EA56CB5B-B933-E1CC-D3FD-867FADD23948}"/>
          </ac:picMkLst>
        </pc:picChg>
      </pc:sldChg>
      <pc:sldChg chg="addSp delSp modSp del mod">
        <pc:chgData name="Anne Whitacre" userId="0bcae5b5-745e-489f-b067-b154703333cb" providerId="ADAL" clId="{C9887CEC-C5E8-4CD7-A0AF-B2347AF64E34}" dt="2023-11-20T18:09:32.299" v="3000" actId="47"/>
        <pc:sldMkLst>
          <pc:docMk/>
          <pc:sldMk cId="3253753100" sldId="546"/>
        </pc:sldMkLst>
        <pc:spChg chg="del mod">
          <ac:chgData name="Anne Whitacre" userId="0bcae5b5-745e-489f-b067-b154703333cb" providerId="ADAL" clId="{C9887CEC-C5E8-4CD7-A0AF-B2347AF64E34}" dt="2023-11-20T17:53:22.517" v="2821" actId="478"/>
          <ac:spMkLst>
            <pc:docMk/>
            <pc:sldMk cId="3253753100" sldId="546"/>
            <ac:spMk id="6" creationId="{00000000-0000-0000-0000-000000000000}"/>
          </ac:spMkLst>
        </pc:spChg>
        <pc:picChg chg="del">
          <ac:chgData name="Anne Whitacre" userId="0bcae5b5-745e-489f-b067-b154703333cb" providerId="ADAL" clId="{C9887CEC-C5E8-4CD7-A0AF-B2347AF64E34}" dt="2023-11-20T17:55:37.494" v="2822" actId="478"/>
          <ac:picMkLst>
            <pc:docMk/>
            <pc:sldMk cId="3253753100" sldId="546"/>
            <ac:picMk id="3" creationId="{6669009F-AE1C-B760-92FC-367D0C4C7919}"/>
          </ac:picMkLst>
        </pc:picChg>
        <pc:picChg chg="add mod">
          <ac:chgData name="Anne Whitacre" userId="0bcae5b5-745e-489f-b067-b154703333cb" providerId="ADAL" clId="{C9887CEC-C5E8-4CD7-A0AF-B2347AF64E34}" dt="2023-11-20T17:56:20.629" v="2824" actId="1076"/>
          <ac:picMkLst>
            <pc:docMk/>
            <pc:sldMk cId="3253753100" sldId="546"/>
            <ac:picMk id="8" creationId="{D844A198-C92A-EB80-8E3C-BEC637D63E6C}"/>
          </ac:picMkLst>
        </pc:picChg>
      </pc:sldChg>
      <pc:sldChg chg="modSp mod">
        <pc:chgData name="Anne Whitacre" userId="0bcae5b5-745e-489f-b067-b154703333cb" providerId="ADAL" clId="{C9887CEC-C5E8-4CD7-A0AF-B2347AF64E34}" dt="2023-11-20T17:32:22.169" v="2711" actId="20577"/>
        <pc:sldMkLst>
          <pc:docMk/>
          <pc:sldMk cId="1806136011" sldId="573"/>
        </pc:sldMkLst>
        <pc:spChg chg="mod">
          <ac:chgData name="Anne Whitacre" userId="0bcae5b5-745e-489f-b067-b154703333cb" providerId="ADAL" clId="{C9887CEC-C5E8-4CD7-A0AF-B2347AF64E34}" dt="2023-11-20T17:31:43.457" v="2703" actId="20577"/>
          <ac:spMkLst>
            <pc:docMk/>
            <pc:sldMk cId="1806136011" sldId="573"/>
            <ac:spMk id="2" creationId="{CA1CFEC1-517B-1D02-F715-BFFC94289950}"/>
          </ac:spMkLst>
        </pc:spChg>
        <pc:spChg chg="mod">
          <ac:chgData name="Anne Whitacre" userId="0bcae5b5-745e-489f-b067-b154703333cb" providerId="ADAL" clId="{C9887CEC-C5E8-4CD7-A0AF-B2347AF64E34}" dt="2023-11-20T17:32:22.169" v="2711" actId="20577"/>
          <ac:spMkLst>
            <pc:docMk/>
            <pc:sldMk cId="1806136011" sldId="573"/>
            <ac:spMk id="3" creationId="{1FD38E78-D06E-9CDA-DD84-7DCB6CA47022}"/>
          </ac:spMkLst>
        </pc:spChg>
      </pc:sldChg>
      <pc:sldChg chg="modSp mod modNotesTx">
        <pc:chgData name="Anne Whitacre" userId="0bcae5b5-745e-489f-b067-b154703333cb" providerId="ADAL" clId="{C9887CEC-C5E8-4CD7-A0AF-B2347AF64E34}" dt="2023-11-23T19:15:51.582" v="5585" actId="20577"/>
        <pc:sldMkLst>
          <pc:docMk/>
          <pc:sldMk cId="1331648702" sldId="582"/>
        </pc:sldMkLst>
        <pc:spChg chg="mod">
          <ac:chgData name="Anne Whitacre" userId="0bcae5b5-745e-489f-b067-b154703333cb" providerId="ADAL" clId="{C9887CEC-C5E8-4CD7-A0AF-B2347AF64E34}" dt="2023-11-20T16:23:38.145" v="2692" actId="20577"/>
          <ac:spMkLst>
            <pc:docMk/>
            <pc:sldMk cId="1331648702" sldId="582"/>
            <ac:spMk id="3" creationId="{7D31C1B3-BA30-EE78-50DD-14609853866B}"/>
          </ac:spMkLst>
        </pc:spChg>
      </pc:sldChg>
      <pc:sldChg chg="modSp add del">
        <pc:chgData name="Anne Whitacre" userId="0bcae5b5-745e-489f-b067-b154703333cb" providerId="ADAL" clId="{C9887CEC-C5E8-4CD7-A0AF-B2347AF64E34}" dt="2023-11-20T17:34:32.544" v="2717"/>
        <pc:sldMkLst>
          <pc:docMk/>
          <pc:sldMk cId="12657675" sldId="584"/>
        </pc:sldMkLst>
        <pc:graphicFrameChg chg="mod">
          <ac:chgData name="Anne Whitacre" userId="0bcae5b5-745e-489f-b067-b154703333cb" providerId="ADAL" clId="{C9887CEC-C5E8-4CD7-A0AF-B2347AF64E34}" dt="2023-11-20T17:34:32.544" v="2717"/>
          <ac:graphicFrameMkLst>
            <pc:docMk/>
            <pc:sldMk cId="12657675" sldId="584"/>
            <ac:graphicFrameMk id="2" creationId="{F6808F8C-67C1-3BDE-FA0B-DA6C450E9138}"/>
          </ac:graphicFrameMkLst>
        </pc:graphicFrameChg>
      </pc:sldChg>
      <pc:sldChg chg="modNotesTx">
        <pc:chgData name="Anne Whitacre" userId="0bcae5b5-745e-489f-b067-b154703333cb" providerId="ADAL" clId="{C9887CEC-C5E8-4CD7-A0AF-B2347AF64E34}" dt="2023-11-23T19:15:56.189" v="5586" actId="20577"/>
        <pc:sldMkLst>
          <pc:docMk/>
          <pc:sldMk cId="778628740" sldId="585"/>
        </pc:sldMkLst>
      </pc:sldChg>
      <pc:sldChg chg="modNotesTx">
        <pc:chgData name="Anne Whitacre" userId="0bcae5b5-745e-489f-b067-b154703333cb" providerId="ADAL" clId="{C9887CEC-C5E8-4CD7-A0AF-B2347AF64E34}" dt="2023-11-23T19:16:00.747" v="5587" actId="20577"/>
        <pc:sldMkLst>
          <pc:docMk/>
          <pc:sldMk cId="2867027859" sldId="586"/>
        </pc:sldMkLst>
      </pc:sldChg>
      <pc:sldChg chg="modNotesTx">
        <pc:chgData name="Anne Whitacre" userId="0bcae5b5-745e-489f-b067-b154703333cb" providerId="ADAL" clId="{C9887CEC-C5E8-4CD7-A0AF-B2347AF64E34}" dt="2023-11-23T19:16:13.371" v="5588" actId="20577"/>
        <pc:sldMkLst>
          <pc:docMk/>
          <pc:sldMk cId="1462307041" sldId="587"/>
        </pc:sldMkLst>
      </pc:sldChg>
      <pc:sldChg chg="del">
        <pc:chgData name="Anne Whitacre" userId="0bcae5b5-745e-489f-b067-b154703333cb" providerId="ADAL" clId="{C9887CEC-C5E8-4CD7-A0AF-B2347AF64E34}" dt="2023-11-20T16:23:56.127" v="2693" actId="47"/>
        <pc:sldMkLst>
          <pc:docMk/>
          <pc:sldMk cId="4285025421" sldId="589"/>
        </pc:sldMkLst>
      </pc:sldChg>
      <pc:sldChg chg="del">
        <pc:chgData name="Anne Whitacre" userId="0bcae5b5-745e-489f-b067-b154703333cb" providerId="ADAL" clId="{C9887CEC-C5E8-4CD7-A0AF-B2347AF64E34}" dt="2023-11-20T18:23:33.617" v="3074" actId="47"/>
        <pc:sldMkLst>
          <pc:docMk/>
          <pc:sldMk cId="403800267" sldId="590"/>
        </pc:sldMkLst>
      </pc:sldChg>
      <pc:sldChg chg="del ord">
        <pc:chgData name="Anne Whitacre" userId="0bcae5b5-745e-489f-b067-b154703333cb" providerId="ADAL" clId="{C9887CEC-C5E8-4CD7-A0AF-B2347AF64E34}" dt="2023-11-20T18:11:27.709" v="3019" actId="47"/>
        <pc:sldMkLst>
          <pc:docMk/>
          <pc:sldMk cId="1192855345" sldId="591"/>
        </pc:sldMkLst>
      </pc:sldChg>
      <pc:sldChg chg="del">
        <pc:chgData name="Anne Whitacre" userId="0bcae5b5-745e-489f-b067-b154703333cb" providerId="ADAL" clId="{C9887CEC-C5E8-4CD7-A0AF-B2347AF64E34}" dt="2023-11-20T18:11:29.745" v="3020" actId="47"/>
        <pc:sldMkLst>
          <pc:docMk/>
          <pc:sldMk cId="746684525" sldId="592"/>
        </pc:sldMkLst>
      </pc:sldChg>
      <pc:sldChg chg="del">
        <pc:chgData name="Anne Whitacre" userId="0bcae5b5-745e-489f-b067-b154703333cb" providerId="ADAL" clId="{C9887CEC-C5E8-4CD7-A0AF-B2347AF64E34}" dt="2023-11-20T17:35:18.428" v="2718" actId="2696"/>
        <pc:sldMkLst>
          <pc:docMk/>
          <pc:sldMk cId="1570382890" sldId="593"/>
        </pc:sldMkLst>
      </pc:sldChg>
      <pc:sldChg chg="addSp modSp mod">
        <pc:chgData name="Anne Whitacre" userId="0bcae5b5-745e-489f-b067-b154703333cb" providerId="ADAL" clId="{C9887CEC-C5E8-4CD7-A0AF-B2347AF64E34}" dt="2023-11-20T18:11:14.032" v="3016" actId="20577"/>
        <pc:sldMkLst>
          <pc:docMk/>
          <pc:sldMk cId="263950078" sldId="596"/>
        </pc:sldMkLst>
        <pc:spChg chg="mod">
          <ac:chgData name="Anne Whitacre" userId="0bcae5b5-745e-489f-b067-b154703333cb" providerId="ADAL" clId="{C9887CEC-C5E8-4CD7-A0AF-B2347AF64E34}" dt="2023-11-20T17:36:03.506" v="2721" actId="21"/>
          <ac:spMkLst>
            <pc:docMk/>
            <pc:sldMk cId="263950078" sldId="596"/>
            <ac:spMk id="2" creationId="{81BA6769-8BAC-4F1E-2423-EF33EBB21C19}"/>
          </ac:spMkLst>
        </pc:spChg>
        <pc:spChg chg="add mod">
          <ac:chgData name="Anne Whitacre" userId="0bcae5b5-745e-489f-b067-b154703333cb" providerId="ADAL" clId="{C9887CEC-C5E8-4CD7-A0AF-B2347AF64E34}" dt="2023-11-20T18:11:14.032" v="3016" actId="20577"/>
          <ac:spMkLst>
            <pc:docMk/>
            <pc:sldMk cId="263950078" sldId="596"/>
            <ac:spMk id="3" creationId="{7293714B-F5B2-1AD6-9F07-9F3C34735201}"/>
          </ac:spMkLst>
        </pc:spChg>
      </pc:sldChg>
      <pc:sldChg chg="del">
        <pc:chgData name="Anne Whitacre" userId="0bcae5b5-745e-489f-b067-b154703333cb" providerId="ADAL" clId="{C9887CEC-C5E8-4CD7-A0AF-B2347AF64E34}" dt="2023-11-20T18:23:36.025" v="3075" actId="47"/>
        <pc:sldMkLst>
          <pc:docMk/>
          <pc:sldMk cId="309664639" sldId="600"/>
        </pc:sldMkLst>
      </pc:sldChg>
      <pc:sldChg chg="modNotesTx">
        <pc:chgData name="Anne Whitacre" userId="0bcae5b5-745e-489f-b067-b154703333cb" providerId="ADAL" clId="{C9887CEC-C5E8-4CD7-A0AF-B2347AF64E34}" dt="2023-11-23T19:16:38.140" v="5594" actId="20577"/>
        <pc:sldMkLst>
          <pc:docMk/>
          <pc:sldMk cId="964752168" sldId="601"/>
        </pc:sldMkLst>
      </pc:sldChg>
      <pc:sldChg chg="modNotesTx">
        <pc:chgData name="Anne Whitacre" userId="0bcae5b5-745e-489f-b067-b154703333cb" providerId="ADAL" clId="{C9887CEC-C5E8-4CD7-A0AF-B2347AF64E34}" dt="2023-11-23T19:17:05.994" v="5603" actId="20577"/>
        <pc:sldMkLst>
          <pc:docMk/>
          <pc:sldMk cId="18031941" sldId="603"/>
        </pc:sldMkLst>
      </pc:sldChg>
      <pc:sldChg chg="addSp delSp modSp mod ord modNotesTx">
        <pc:chgData name="Anne Whitacre" userId="0bcae5b5-745e-489f-b067-b154703333cb" providerId="ADAL" clId="{C9887CEC-C5E8-4CD7-A0AF-B2347AF64E34}" dt="2023-11-21T14:58:55.244" v="4742" actId="20577"/>
        <pc:sldMkLst>
          <pc:docMk/>
          <pc:sldMk cId="1513512591" sldId="699"/>
        </pc:sldMkLst>
        <pc:spChg chg="del">
          <ac:chgData name="Anne Whitacre" userId="0bcae5b5-745e-489f-b067-b154703333cb" providerId="ADAL" clId="{C9887CEC-C5E8-4CD7-A0AF-B2347AF64E34}" dt="2023-11-20T15:08:15.734" v="909" actId="478"/>
          <ac:spMkLst>
            <pc:docMk/>
            <pc:sldMk cId="1513512591" sldId="699"/>
            <ac:spMk id="2" creationId="{D5946084-C8F7-A247-9BE3-FE8B32F7265E}"/>
          </ac:spMkLst>
        </pc:spChg>
        <pc:spChg chg="add del mod">
          <ac:chgData name="Anne Whitacre" userId="0bcae5b5-745e-489f-b067-b154703333cb" providerId="ADAL" clId="{C9887CEC-C5E8-4CD7-A0AF-B2347AF64E34}" dt="2023-11-20T15:08:19.620" v="910" actId="478"/>
          <ac:spMkLst>
            <pc:docMk/>
            <pc:sldMk cId="1513512591" sldId="699"/>
            <ac:spMk id="4" creationId="{B155BA8F-A943-ABDE-5337-0BD13455E9B4}"/>
          </ac:spMkLst>
        </pc:spChg>
        <pc:picChg chg="mod">
          <ac:chgData name="Anne Whitacre" userId="0bcae5b5-745e-489f-b067-b154703333cb" providerId="ADAL" clId="{C9887CEC-C5E8-4CD7-A0AF-B2347AF64E34}" dt="2023-11-20T15:08:26.894" v="912" actId="14100"/>
          <ac:picMkLst>
            <pc:docMk/>
            <pc:sldMk cId="1513512591" sldId="699"/>
            <ac:picMk id="5" creationId="{49AB1765-DD38-6C25-6BE4-D5ED70301831}"/>
          </ac:picMkLst>
        </pc:picChg>
      </pc:sldChg>
      <pc:sldChg chg="addSp modSp new mod">
        <pc:chgData name="Anne Whitacre" userId="0bcae5b5-745e-489f-b067-b154703333cb" providerId="ADAL" clId="{C9887CEC-C5E8-4CD7-A0AF-B2347AF64E34}" dt="2023-11-20T15:57:58.452" v="1906" actId="1076"/>
        <pc:sldMkLst>
          <pc:docMk/>
          <pc:sldMk cId="2264389785" sldId="700"/>
        </pc:sldMkLst>
        <pc:spChg chg="add mod">
          <ac:chgData name="Anne Whitacre" userId="0bcae5b5-745e-489f-b067-b154703333cb" providerId="ADAL" clId="{C9887CEC-C5E8-4CD7-A0AF-B2347AF64E34}" dt="2023-11-20T15:40:03.153" v="1655" actId="20577"/>
          <ac:spMkLst>
            <pc:docMk/>
            <pc:sldMk cId="2264389785" sldId="700"/>
            <ac:spMk id="4" creationId="{7AD413E3-F2F0-0656-1CF6-7E50E531AB7B}"/>
          </ac:spMkLst>
        </pc:spChg>
        <pc:spChg chg="add mod">
          <ac:chgData name="Anne Whitacre" userId="0bcae5b5-745e-489f-b067-b154703333cb" providerId="ADAL" clId="{C9887CEC-C5E8-4CD7-A0AF-B2347AF64E34}" dt="2023-11-20T15:39:57.709" v="1642" actId="1076"/>
          <ac:spMkLst>
            <pc:docMk/>
            <pc:sldMk cId="2264389785" sldId="700"/>
            <ac:spMk id="5" creationId="{771BAAB1-0C21-EAE6-3FE0-7EE262BE83DA}"/>
          </ac:spMkLst>
        </pc:spChg>
        <pc:spChg chg="add mod">
          <ac:chgData name="Anne Whitacre" userId="0bcae5b5-745e-489f-b067-b154703333cb" providerId="ADAL" clId="{C9887CEC-C5E8-4CD7-A0AF-B2347AF64E34}" dt="2023-11-20T15:57:58.452" v="1906" actId="1076"/>
          <ac:spMkLst>
            <pc:docMk/>
            <pc:sldMk cId="2264389785" sldId="700"/>
            <ac:spMk id="6" creationId="{E664B12F-8205-C670-F95A-DE475C4698BD}"/>
          </ac:spMkLst>
        </pc:spChg>
        <pc:picChg chg="add mod modCrop">
          <ac:chgData name="Anne Whitacre" userId="0bcae5b5-745e-489f-b067-b154703333cb" providerId="ADAL" clId="{C9887CEC-C5E8-4CD7-A0AF-B2347AF64E34}" dt="2023-11-20T15:54:15.117" v="1887" actId="1076"/>
          <ac:picMkLst>
            <pc:docMk/>
            <pc:sldMk cId="2264389785" sldId="700"/>
            <ac:picMk id="3" creationId="{33C59237-7B70-8B8A-ED1E-D504AD44B7BD}"/>
          </ac:picMkLst>
        </pc:picChg>
      </pc:sldChg>
      <pc:sldChg chg="addSp delSp modSp new mod modClrScheme chgLayout modNotesTx">
        <pc:chgData name="Anne Whitacre" userId="0bcae5b5-745e-489f-b067-b154703333cb" providerId="ADAL" clId="{C9887CEC-C5E8-4CD7-A0AF-B2347AF64E34}" dt="2023-11-21T15:02:18.427" v="5254" actId="20577"/>
        <pc:sldMkLst>
          <pc:docMk/>
          <pc:sldMk cId="1616441101" sldId="701"/>
        </pc:sldMkLst>
        <pc:spChg chg="add del mod">
          <ac:chgData name="Anne Whitacre" userId="0bcae5b5-745e-489f-b067-b154703333cb" providerId="ADAL" clId="{C9887CEC-C5E8-4CD7-A0AF-B2347AF64E34}" dt="2023-11-20T16:00:59.260" v="2063" actId="478"/>
          <ac:spMkLst>
            <pc:docMk/>
            <pc:sldMk cId="1616441101" sldId="701"/>
            <ac:spMk id="2" creationId="{0866C415-0871-3473-E614-E35ABC9EED64}"/>
          </ac:spMkLst>
        </pc:spChg>
        <pc:spChg chg="add del mod">
          <ac:chgData name="Anne Whitacre" userId="0bcae5b5-745e-489f-b067-b154703333cb" providerId="ADAL" clId="{C9887CEC-C5E8-4CD7-A0AF-B2347AF64E34}" dt="2023-11-20T16:03:22.715" v="2080" actId="478"/>
          <ac:spMkLst>
            <pc:docMk/>
            <pc:sldMk cId="1616441101" sldId="701"/>
            <ac:spMk id="3" creationId="{16801D53-EBE7-846B-8CD2-6395FB5DDE02}"/>
          </ac:spMkLst>
        </pc:spChg>
        <pc:spChg chg="add del mod">
          <ac:chgData name="Anne Whitacre" userId="0bcae5b5-745e-489f-b067-b154703333cb" providerId="ADAL" clId="{C9887CEC-C5E8-4CD7-A0AF-B2347AF64E34}" dt="2023-11-20T16:03:40.208" v="2082" actId="478"/>
          <ac:spMkLst>
            <pc:docMk/>
            <pc:sldMk cId="1616441101" sldId="701"/>
            <ac:spMk id="10" creationId="{6994FFD8-C067-B495-D2FF-28B06F03D711}"/>
          </ac:spMkLst>
        </pc:spChg>
        <pc:spChg chg="add del mod">
          <ac:chgData name="Anne Whitacre" userId="0bcae5b5-745e-489f-b067-b154703333cb" providerId="ADAL" clId="{C9887CEC-C5E8-4CD7-A0AF-B2347AF64E34}" dt="2023-11-20T16:03:44.807" v="2084" actId="478"/>
          <ac:spMkLst>
            <pc:docMk/>
            <pc:sldMk cId="1616441101" sldId="701"/>
            <ac:spMk id="12" creationId="{4FC51C9E-CF03-B808-DE82-BDC6BB0E590D}"/>
          </ac:spMkLst>
        </pc:spChg>
        <pc:picChg chg="add del mod">
          <ac:chgData name="Anne Whitacre" userId="0bcae5b5-745e-489f-b067-b154703333cb" providerId="ADAL" clId="{C9887CEC-C5E8-4CD7-A0AF-B2347AF64E34}" dt="2023-11-20T16:04:26.150" v="2088" actId="478"/>
          <ac:picMkLst>
            <pc:docMk/>
            <pc:sldMk cId="1616441101" sldId="701"/>
            <ac:picMk id="5" creationId="{CCD8A67B-B3B1-CD02-1446-D229DBF0BA93}"/>
          </ac:picMkLst>
        </pc:picChg>
        <pc:picChg chg="add mod">
          <ac:chgData name="Anne Whitacre" userId="0bcae5b5-745e-489f-b067-b154703333cb" providerId="ADAL" clId="{C9887CEC-C5E8-4CD7-A0AF-B2347AF64E34}" dt="2023-11-20T16:07:12.078" v="2095" actId="1076"/>
          <ac:picMkLst>
            <pc:docMk/>
            <pc:sldMk cId="1616441101" sldId="701"/>
            <ac:picMk id="1026" creationId="{67265821-0B0C-3C80-A240-4D4CF979E6DA}"/>
          </ac:picMkLst>
        </pc:picChg>
      </pc:sldChg>
      <pc:sldChg chg="addSp delSp modSp new mod modNotesTx">
        <pc:chgData name="Anne Whitacre" userId="0bcae5b5-745e-489f-b067-b154703333cb" providerId="ADAL" clId="{C9887CEC-C5E8-4CD7-A0AF-B2347AF64E34}" dt="2023-11-21T14:59:20.510" v="4807" actId="20577"/>
        <pc:sldMkLst>
          <pc:docMk/>
          <pc:sldMk cId="290464655" sldId="702"/>
        </pc:sldMkLst>
        <pc:spChg chg="add del mod">
          <ac:chgData name="Anne Whitacre" userId="0bcae5b5-745e-489f-b067-b154703333cb" providerId="ADAL" clId="{C9887CEC-C5E8-4CD7-A0AF-B2347AF64E34}" dt="2023-11-20T15:45:16.788" v="1693" actId="478"/>
          <ac:spMkLst>
            <pc:docMk/>
            <pc:sldMk cId="290464655" sldId="702"/>
            <ac:spMk id="4" creationId="{AFF301D5-3409-973F-798C-54E40134B871}"/>
          </ac:spMkLst>
        </pc:spChg>
        <pc:spChg chg="add mod">
          <ac:chgData name="Anne Whitacre" userId="0bcae5b5-745e-489f-b067-b154703333cb" providerId="ADAL" clId="{C9887CEC-C5E8-4CD7-A0AF-B2347AF64E34}" dt="2023-11-20T15:50:16.750" v="1814" actId="1076"/>
          <ac:spMkLst>
            <pc:docMk/>
            <pc:sldMk cId="290464655" sldId="702"/>
            <ac:spMk id="5" creationId="{5242BBFE-2151-10B6-81FD-8CDB3BCCC482}"/>
          </ac:spMkLst>
        </pc:spChg>
        <pc:spChg chg="add mod">
          <ac:chgData name="Anne Whitacre" userId="0bcae5b5-745e-489f-b067-b154703333cb" providerId="ADAL" clId="{C9887CEC-C5E8-4CD7-A0AF-B2347AF64E34}" dt="2023-11-20T15:56:31.490" v="1897"/>
          <ac:spMkLst>
            <pc:docMk/>
            <pc:sldMk cId="290464655" sldId="702"/>
            <ac:spMk id="6" creationId="{05668409-B868-312C-C7D6-D54E9AC1EAD0}"/>
          </ac:spMkLst>
        </pc:spChg>
        <pc:picChg chg="add mod">
          <ac:chgData name="Anne Whitacre" userId="0bcae5b5-745e-489f-b067-b154703333cb" providerId="ADAL" clId="{C9887CEC-C5E8-4CD7-A0AF-B2347AF64E34}" dt="2023-11-20T15:44:17.625" v="1676" actId="1076"/>
          <ac:picMkLst>
            <pc:docMk/>
            <pc:sldMk cId="290464655" sldId="702"/>
            <ac:picMk id="3" creationId="{80F9D55A-0828-EA06-055F-D87BE697646B}"/>
          </ac:picMkLst>
        </pc:picChg>
      </pc:sldChg>
      <pc:sldChg chg="addSp modSp new mod modNotesTx">
        <pc:chgData name="Anne Whitacre" userId="0bcae5b5-745e-489f-b067-b154703333cb" providerId="ADAL" clId="{C9887CEC-C5E8-4CD7-A0AF-B2347AF64E34}" dt="2023-11-21T14:57:03.456" v="4387" actId="20577"/>
        <pc:sldMkLst>
          <pc:docMk/>
          <pc:sldMk cId="1268268430" sldId="703"/>
        </pc:sldMkLst>
        <pc:spChg chg="add mod">
          <ac:chgData name="Anne Whitacre" userId="0bcae5b5-745e-489f-b067-b154703333cb" providerId="ADAL" clId="{C9887CEC-C5E8-4CD7-A0AF-B2347AF64E34}" dt="2023-11-20T15:51:14.274" v="1855" actId="20577"/>
          <ac:spMkLst>
            <pc:docMk/>
            <pc:sldMk cId="1268268430" sldId="703"/>
            <ac:spMk id="4" creationId="{B6AB225A-6AA3-F033-862D-F75492727AE0}"/>
          </ac:spMkLst>
        </pc:spChg>
        <pc:spChg chg="add mod">
          <ac:chgData name="Anne Whitacre" userId="0bcae5b5-745e-489f-b067-b154703333cb" providerId="ADAL" clId="{C9887CEC-C5E8-4CD7-A0AF-B2347AF64E34}" dt="2023-11-20T15:56:26.685" v="1896"/>
          <ac:spMkLst>
            <pc:docMk/>
            <pc:sldMk cId="1268268430" sldId="703"/>
            <ac:spMk id="5" creationId="{26E23E6E-0019-AEEF-0399-61B4DF482783}"/>
          </ac:spMkLst>
        </pc:spChg>
        <pc:picChg chg="add mod">
          <ac:chgData name="Anne Whitacre" userId="0bcae5b5-745e-489f-b067-b154703333cb" providerId="ADAL" clId="{C9887CEC-C5E8-4CD7-A0AF-B2347AF64E34}" dt="2023-11-20T15:49:30.935" v="1778" actId="1076"/>
          <ac:picMkLst>
            <pc:docMk/>
            <pc:sldMk cId="1268268430" sldId="703"/>
            <ac:picMk id="3" creationId="{9DA12895-BEF2-A10A-A693-550F41DC01BF}"/>
          </ac:picMkLst>
        </pc:picChg>
      </pc:sldChg>
      <pc:sldChg chg="addSp delSp modSp add mod">
        <pc:chgData name="Anne Whitacre" userId="0bcae5b5-745e-489f-b067-b154703333cb" providerId="ADAL" clId="{C9887CEC-C5E8-4CD7-A0AF-B2347AF64E34}" dt="2023-11-20T15:56:20.324" v="1895" actId="14100"/>
        <pc:sldMkLst>
          <pc:docMk/>
          <pc:sldMk cId="2009820873" sldId="704"/>
        </pc:sldMkLst>
        <pc:spChg chg="mod">
          <ac:chgData name="Anne Whitacre" userId="0bcae5b5-745e-489f-b067-b154703333cb" providerId="ADAL" clId="{C9887CEC-C5E8-4CD7-A0AF-B2347AF64E34}" dt="2023-11-20T15:51:33.931" v="1870" actId="20577"/>
          <ac:spMkLst>
            <pc:docMk/>
            <pc:sldMk cId="2009820873" sldId="704"/>
            <ac:spMk id="4" creationId="{B6AB225A-6AA3-F033-862D-F75492727AE0}"/>
          </ac:spMkLst>
        </pc:spChg>
        <pc:spChg chg="add mod">
          <ac:chgData name="Anne Whitacre" userId="0bcae5b5-745e-489f-b067-b154703333cb" providerId="ADAL" clId="{C9887CEC-C5E8-4CD7-A0AF-B2347AF64E34}" dt="2023-11-20T15:56:20.324" v="1895" actId="14100"/>
          <ac:spMkLst>
            <pc:docMk/>
            <pc:sldMk cId="2009820873" sldId="704"/>
            <ac:spMk id="7" creationId="{2EA623CD-1974-B1CE-2EBA-CC6B899D5A7C}"/>
          </ac:spMkLst>
        </pc:spChg>
        <pc:picChg chg="del">
          <ac:chgData name="Anne Whitacre" userId="0bcae5b5-745e-489f-b067-b154703333cb" providerId="ADAL" clId="{C9887CEC-C5E8-4CD7-A0AF-B2347AF64E34}" dt="2023-11-20T15:51:25.999" v="1857" actId="478"/>
          <ac:picMkLst>
            <pc:docMk/>
            <pc:sldMk cId="2009820873" sldId="704"/>
            <ac:picMk id="3" creationId="{9DA12895-BEF2-A10A-A693-550F41DC01BF}"/>
          </ac:picMkLst>
        </pc:picChg>
        <pc:picChg chg="add mod">
          <ac:chgData name="Anne Whitacre" userId="0bcae5b5-745e-489f-b067-b154703333cb" providerId="ADAL" clId="{C9887CEC-C5E8-4CD7-A0AF-B2347AF64E34}" dt="2023-11-20T15:53:58.361" v="1885" actId="1076"/>
          <ac:picMkLst>
            <pc:docMk/>
            <pc:sldMk cId="2009820873" sldId="704"/>
            <ac:picMk id="5" creationId="{C0840AC4-4D9A-6662-68E0-4B4C7AC028F8}"/>
          </ac:picMkLst>
        </pc:picChg>
      </pc:sldChg>
      <pc:sldChg chg="addSp delSp modSp new mod modNotesTx">
        <pc:chgData name="Anne Whitacre" userId="0bcae5b5-745e-489f-b067-b154703333cb" providerId="ADAL" clId="{C9887CEC-C5E8-4CD7-A0AF-B2347AF64E34}" dt="2023-11-23T19:15:34.491" v="5584" actId="20577"/>
        <pc:sldMkLst>
          <pc:docMk/>
          <pc:sldMk cId="4266806093" sldId="705"/>
        </pc:sldMkLst>
        <pc:spChg chg="del mod">
          <ac:chgData name="Anne Whitacre" userId="0bcae5b5-745e-489f-b067-b154703333cb" providerId="ADAL" clId="{C9887CEC-C5E8-4CD7-A0AF-B2347AF64E34}" dt="2023-11-20T16:14:07.390" v="2140" actId="478"/>
          <ac:spMkLst>
            <pc:docMk/>
            <pc:sldMk cId="4266806093" sldId="705"/>
            <ac:spMk id="2" creationId="{155D2422-B2FE-B615-4935-30B92672BD4B}"/>
          </ac:spMkLst>
        </pc:spChg>
        <pc:spChg chg="mod">
          <ac:chgData name="Anne Whitacre" userId="0bcae5b5-745e-489f-b067-b154703333cb" providerId="ADAL" clId="{C9887CEC-C5E8-4CD7-A0AF-B2347AF64E34}" dt="2023-11-20T16:02:12.766" v="2076" actId="27636"/>
          <ac:spMkLst>
            <pc:docMk/>
            <pc:sldMk cId="4266806093" sldId="705"/>
            <ac:spMk id="3" creationId="{CA95C2B6-9A55-03F8-CEEB-03006D03ABA1}"/>
          </ac:spMkLst>
        </pc:spChg>
        <pc:spChg chg="add del mod">
          <ac:chgData name="Anne Whitacre" userId="0bcae5b5-745e-489f-b067-b154703333cb" providerId="ADAL" clId="{C9887CEC-C5E8-4CD7-A0AF-B2347AF64E34}" dt="2023-11-20T16:14:09.008" v="2141"/>
          <ac:spMkLst>
            <pc:docMk/>
            <pc:sldMk cId="4266806093" sldId="705"/>
            <ac:spMk id="5" creationId="{E5D3C3E4-A26A-C482-62CC-94C57F66DF9B}"/>
          </ac:spMkLst>
        </pc:spChg>
        <pc:spChg chg="add mod">
          <ac:chgData name="Anne Whitacre" userId="0bcae5b5-745e-489f-b067-b154703333cb" providerId="ADAL" clId="{C9887CEC-C5E8-4CD7-A0AF-B2347AF64E34}" dt="2023-11-20T16:14:35.448" v="2255" actId="20577"/>
          <ac:spMkLst>
            <pc:docMk/>
            <pc:sldMk cId="4266806093" sldId="705"/>
            <ac:spMk id="6" creationId="{0B6A26CE-8B0E-7B4C-7F00-017EC506909A}"/>
          </ac:spMkLst>
        </pc:spChg>
        <pc:spChg chg="add mod">
          <ac:chgData name="Anne Whitacre" userId="0bcae5b5-745e-489f-b067-b154703333cb" providerId="ADAL" clId="{C9887CEC-C5E8-4CD7-A0AF-B2347AF64E34}" dt="2023-11-20T16:17:40.472" v="2549" actId="20577"/>
          <ac:spMkLst>
            <pc:docMk/>
            <pc:sldMk cId="4266806093" sldId="705"/>
            <ac:spMk id="7" creationId="{5FBB7FD6-0C29-8952-4817-CF2503FF51AD}"/>
          </ac:spMkLst>
        </pc:spChg>
      </pc:sldChg>
      <pc:sldChg chg="modSp add mod ord">
        <pc:chgData name="Anne Whitacre" userId="0bcae5b5-745e-489f-b067-b154703333cb" providerId="ADAL" clId="{C9887CEC-C5E8-4CD7-A0AF-B2347AF64E34}" dt="2023-11-20T16:18:44.966" v="2691" actId="20577"/>
        <pc:sldMkLst>
          <pc:docMk/>
          <pc:sldMk cId="3924362086" sldId="706"/>
        </pc:sldMkLst>
        <pc:spChg chg="mod">
          <ac:chgData name="Anne Whitacre" userId="0bcae5b5-745e-489f-b067-b154703333cb" providerId="ADAL" clId="{C9887CEC-C5E8-4CD7-A0AF-B2347AF64E34}" dt="2023-11-20T16:18:44.966" v="2691" actId="20577"/>
          <ac:spMkLst>
            <pc:docMk/>
            <pc:sldMk cId="3924362086" sldId="706"/>
            <ac:spMk id="9" creationId="{95ED60AB-9A85-DCF0-FF34-F8130436CF74}"/>
          </ac:spMkLst>
        </pc:spChg>
      </pc:sldChg>
      <pc:sldChg chg="modSp add mod modNotesTx">
        <pc:chgData name="Anne Whitacre" userId="0bcae5b5-745e-489f-b067-b154703333cb" providerId="ADAL" clId="{C9887CEC-C5E8-4CD7-A0AF-B2347AF64E34}" dt="2023-11-23T19:16:22.646" v="5590" actId="20577"/>
        <pc:sldMkLst>
          <pc:docMk/>
          <pc:sldMk cId="1557730833" sldId="707"/>
        </pc:sldMkLst>
        <pc:spChg chg="mod">
          <ac:chgData name="Anne Whitacre" userId="0bcae5b5-745e-489f-b067-b154703333cb" providerId="ADAL" clId="{C9887CEC-C5E8-4CD7-A0AF-B2347AF64E34}" dt="2023-11-20T18:02:27.488" v="2934" actId="20577"/>
          <ac:spMkLst>
            <pc:docMk/>
            <pc:sldMk cId="1557730833" sldId="707"/>
            <ac:spMk id="2" creationId="{00000000-0000-0000-0000-000000000000}"/>
          </ac:spMkLst>
        </pc:spChg>
        <pc:spChg chg="mod">
          <ac:chgData name="Anne Whitacre" userId="0bcae5b5-745e-489f-b067-b154703333cb" providerId="ADAL" clId="{C9887CEC-C5E8-4CD7-A0AF-B2347AF64E34}" dt="2023-11-21T06:12:58.735" v="3101" actId="20577"/>
          <ac:spMkLst>
            <pc:docMk/>
            <pc:sldMk cId="1557730833" sldId="707"/>
            <ac:spMk id="6" creationId="{00000000-0000-0000-0000-000000000000}"/>
          </ac:spMkLst>
        </pc:spChg>
        <pc:spChg chg="mod">
          <ac:chgData name="Anne Whitacre" userId="0bcae5b5-745e-489f-b067-b154703333cb" providerId="ADAL" clId="{C9887CEC-C5E8-4CD7-A0AF-B2347AF64E34}" dt="2023-11-20T18:10:30.215" v="3002" actId="208"/>
          <ac:spMkLst>
            <pc:docMk/>
            <pc:sldMk cId="1557730833" sldId="707"/>
            <ac:spMk id="12" creationId="{713A7746-F86B-3E0C-89F7-1491C8B6E276}"/>
          </ac:spMkLst>
        </pc:spChg>
      </pc:sldChg>
      <pc:sldChg chg="modSp add mod modNotesTx">
        <pc:chgData name="Anne Whitacre" userId="0bcae5b5-745e-489f-b067-b154703333cb" providerId="ADAL" clId="{C9887CEC-C5E8-4CD7-A0AF-B2347AF64E34}" dt="2023-11-23T19:16:26.635" v="5591" actId="20577"/>
        <pc:sldMkLst>
          <pc:docMk/>
          <pc:sldMk cId="1789100924" sldId="708"/>
        </pc:sldMkLst>
        <pc:spChg chg="mod">
          <ac:chgData name="Anne Whitacre" userId="0bcae5b5-745e-489f-b067-b154703333cb" providerId="ADAL" clId="{C9887CEC-C5E8-4CD7-A0AF-B2347AF64E34}" dt="2023-11-20T18:22:41.816" v="3067" actId="20577"/>
          <ac:spMkLst>
            <pc:docMk/>
            <pc:sldMk cId="1789100924" sldId="708"/>
            <ac:spMk id="12" creationId="{713A7746-F86B-3E0C-89F7-1491C8B6E276}"/>
          </ac:spMkLst>
        </pc:spChg>
      </pc:sldChg>
      <pc:sldChg chg="modSp add mod modNotesTx">
        <pc:chgData name="Anne Whitacre" userId="0bcae5b5-745e-489f-b067-b154703333cb" providerId="ADAL" clId="{C9887CEC-C5E8-4CD7-A0AF-B2347AF64E34}" dt="2023-11-23T19:16:34.251" v="5593" actId="20577"/>
        <pc:sldMkLst>
          <pc:docMk/>
          <pc:sldMk cId="2242982067" sldId="709"/>
        </pc:sldMkLst>
        <pc:spChg chg="mod">
          <ac:chgData name="Anne Whitacre" userId="0bcae5b5-745e-489f-b067-b154703333cb" providerId="ADAL" clId="{C9887CEC-C5E8-4CD7-A0AF-B2347AF64E34}" dt="2023-11-20T18:13:18.486" v="3029" actId="20577"/>
          <ac:spMkLst>
            <pc:docMk/>
            <pc:sldMk cId="2242982067" sldId="709"/>
            <ac:spMk id="2" creationId="{00000000-0000-0000-0000-000000000000}"/>
          </ac:spMkLst>
        </pc:spChg>
        <pc:spChg chg="mod">
          <ac:chgData name="Anne Whitacre" userId="0bcae5b5-745e-489f-b067-b154703333cb" providerId="ADAL" clId="{C9887CEC-C5E8-4CD7-A0AF-B2347AF64E34}" dt="2023-11-20T18:13:12.719" v="3025" actId="20577"/>
          <ac:spMkLst>
            <pc:docMk/>
            <pc:sldMk cId="2242982067" sldId="709"/>
            <ac:spMk id="6" creationId="{00000000-0000-0000-0000-000000000000}"/>
          </ac:spMkLst>
        </pc:spChg>
        <pc:spChg chg="mod">
          <ac:chgData name="Anne Whitacre" userId="0bcae5b5-745e-489f-b067-b154703333cb" providerId="ADAL" clId="{C9887CEC-C5E8-4CD7-A0AF-B2347AF64E34}" dt="2023-11-20T18:25:59.888" v="3077" actId="20577"/>
          <ac:spMkLst>
            <pc:docMk/>
            <pc:sldMk cId="2242982067" sldId="709"/>
            <ac:spMk id="12" creationId="{713A7746-F86B-3E0C-89F7-1491C8B6E276}"/>
          </ac:spMkLst>
        </pc:spChg>
      </pc:sldChg>
      <pc:sldChg chg="addSp delSp modSp add mod ord modNotesTx">
        <pc:chgData name="Anne Whitacre" userId="0bcae5b5-745e-489f-b067-b154703333cb" providerId="ADAL" clId="{C9887CEC-C5E8-4CD7-A0AF-B2347AF64E34}" dt="2023-11-23T19:16:30.619" v="5592" actId="20577"/>
        <pc:sldMkLst>
          <pc:docMk/>
          <pc:sldMk cId="3398868287" sldId="710"/>
        </pc:sldMkLst>
        <pc:spChg chg="mod">
          <ac:chgData name="Anne Whitacre" userId="0bcae5b5-745e-489f-b067-b154703333cb" providerId="ADAL" clId="{C9887CEC-C5E8-4CD7-A0AF-B2347AF64E34}" dt="2023-11-20T18:23:12.872" v="3073" actId="20577"/>
          <ac:spMkLst>
            <pc:docMk/>
            <pc:sldMk cId="3398868287" sldId="710"/>
            <ac:spMk id="2" creationId="{00000000-0000-0000-0000-000000000000}"/>
          </ac:spMkLst>
        </pc:spChg>
        <pc:spChg chg="mod">
          <ac:chgData name="Anne Whitacre" userId="0bcae5b5-745e-489f-b067-b154703333cb" providerId="ADAL" clId="{C9887CEC-C5E8-4CD7-A0AF-B2347AF64E34}" dt="2023-11-20T18:23:07.775" v="3071" actId="20577"/>
          <ac:spMkLst>
            <pc:docMk/>
            <pc:sldMk cId="3398868287" sldId="710"/>
            <ac:spMk id="6" creationId="{00000000-0000-0000-0000-000000000000}"/>
          </ac:spMkLst>
        </pc:spChg>
        <pc:spChg chg="add mod">
          <ac:chgData name="Anne Whitacre" userId="0bcae5b5-745e-489f-b067-b154703333cb" providerId="ADAL" clId="{C9887CEC-C5E8-4CD7-A0AF-B2347AF64E34}" dt="2023-11-20T18:22:25.516" v="3064" actId="20577"/>
          <ac:spMkLst>
            <pc:docMk/>
            <pc:sldMk cId="3398868287" sldId="710"/>
            <ac:spMk id="9" creationId="{B9059C48-0049-D69F-BBD2-363C33BD2FC1}"/>
          </ac:spMkLst>
        </pc:spChg>
        <pc:spChg chg="del mod">
          <ac:chgData name="Anne Whitacre" userId="0bcae5b5-745e-489f-b067-b154703333cb" providerId="ADAL" clId="{C9887CEC-C5E8-4CD7-A0AF-B2347AF64E34}" dt="2023-11-20T18:19:07.602" v="3042"/>
          <ac:spMkLst>
            <pc:docMk/>
            <pc:sldMk cId="3398868287" sldId="710"/>
            <ac:spMk id="12" creationId="{713A7746-F86B-3E0C-89F7-1491C8B6E276}"/>
          </ac:spMkLst>
        </pc:spChg>
        <pc:picChg chg="del">
          <ac:chgData name="Anne Whitacre" userId="0bcae5b5-745e-489f-b067-b154703333cb" providerId="ADAL" clId="{C9887CEC-C5E8-4CD7-A0AF-B2347AF64E34}" dt="2023-11-20T18:18:43.849" v="3037" actId="478"/>
          <ac:picMkLst>
            <pc:docMk/>
            <pc:sldMk cId="3398868287" sldId="710"/>
            <ac:picMk id="4" creationId="{B2B81712-8519-B392-04DA-E5C44584D591}"/>
          </ac:picMkLst>
        </pc:picChg>
        <pc:picChg chg="add mod">
          <ac:chgData name="Anne Whitacre" userId="0bcae5b5-745e-489f-b067-b154703333cb" providerId="ADAL" clId="{C9887CEC-C5E8-4CD7-A0AF-B2347AF64E34}" dt="2023-11-20T18:18:52.582" v="3039" actId="1076"/>
          <ac:picMkLst>
            <pc:docMk/>
            <pc:sldMk cId="3398868287" sldId="710"/>
            <ac:picMk id="7" creationId="{07B64881-1794-29CF-F681-5887DF25B7F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1F655-F60E-4040-A821-62D105EE367C}"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8D8CC672-E184-CA44-8205-8857D9A3153D}">
      <dgm:prSet phldrT="[Text]" custT="1"/>
      <dgm:spPr>
        <a:solidFill>
          <a:srgbClr val="968EB4"/>
        </a:solidFill>
      </dgm:spPr>
      <dgm:t>
        <a:bodyPr/>
        <a:lstStyle/>
        <a:p>
          <a:r>
            <a:rPr lang="en-US" sz="1600" dirty="0">
              <a:solidFill>
                <a:schemeClr val="tx1"/>
              </a:solidFill>
            </a:rPr>
            <a:t>Teaching   </a:t>
          </a:r>
        </a:p>
        <a:p>
          <a:r>
            <a:rPr lang="en-US" sz="1600" b="0" dirty="0">
              <a:solidFill>
                <a:schemeClr val="tx1"/>
              </a:solidFill>
            </a:rPr>
            <a:t> Impact on</a:t>
          </a:r>
          <a:r>
            <a:rPr lang="en-US" sz="1600" b="1" dirty="0">
              <a:solidFill>
                <a:schemeClr val="tx1"/>
              </a:solidFill>
            </a:rPr>
            <a:t>         </a:t>
          </a:r>
        </a:p>
        <a:p>
          <a:r>
            <a:rPr lang="en-US" sz="1600" dirty="0">
              <a:solidFill>
                <a:schemeClr val="tx1"/>
              </a:solidFill>
            </a:rPr>
            <a:t> Pupil progress</a:t>
          </a:r>
        </a:p>
        <a:p>
          <a:endParaRPr lang="en-US" sz="1600" dirty="0">
            <a:solidFill>
              <a:schemeClr val="tx1"/>
            </a:solidFill>
          </a:endParaRPr>
        </a:p>
      </dgm:t>
    </dgm:pt>
    <dgm:pt modelId="{23D9C3BA-F05E-0842-9940-E43BA55DF0F4}" type="parTrans" cxnId="{ACC8D763-5A7D-B940-B973-50CD10B5B2D5}">
      <dgm:prSet/>
      <dgm:spPr/>
      <dgm:t>
        <a:bodyPr/>
        <a:lstStyle/>
        <a:p>
          <a:endParaRPr lang="en-US"/>
        </a:p>
      </dgm:t>
    </dgm:pt>
    <dgm:pt modelId="{5A66AA90-9D49-2647-85D4-BC43F3732F4B}" type="sibTrans" cxnId="{ACC8D763-5A7D-B940-B973-50CD10B5B2D5}">
      <dgm:prSet/>
      <dgm:spPr/>
      <dgm:t>
        <a:bodyPr/>
        <a:lstStyle/>
        <a:p>
          <a:endParaRPr lang="en-US"/>
        </a:p>
      </dgm:t>
    </dgm:pt>
    <dgm:pt modelId="{7859B46D-0091-5E4E-B5DA-6D6D58891841}">
      <dgm:prSet phldrT="[Text]" custT="1"/>
      <dgm:spPr>
        <a:solidFill>
          <a:schemeClr val="accent1">
            <a:lumMod val="60000"/>
            <a:lumOff val="40000"/>
          </a:schemeClr>
        </a:solidFill>
      </dgm:spPr>
      <dgm:t>
        <a:bodyPr/>
        <a:lstStyle/>
        <a:p>
          <a:r>
            <a:rPr lang="en-US" sz="1800" b="1" dirty="0">
              <a:solidFill>
                <a:schemeClr val="tx1"/>
              </a:solidFill>
            </a:rPr>
            <a:t>Theme A </a:t>
          </a:r>
        </a:p>
        <a:p>
          <a:r>
            <a:rPr lang="en-GB" sz="1400" b="1" dirty="0"/>
            <a:t>Associate Teachers use critical enquiry and research informed practice to develop their understanding of effective teaching and learning.</a:t>
          </a:r>
          <a:endParaRPr lang="en-US" sz="1400" dirty="0">
            <a:solidFill>
              <a:schemeClr val="tx1"/>
            </a:solidFill>
          </a:endParaRPr>
        </a:p>
      </dgm:t>
    </dgm:pt>
    <dgm:pt modelId="{BA51740B-C8D8-0349-8D48-4860574F55B6}" type="parTrans" cxnId="{10351148-0787-1C4F-A20D-AB8B3DFC0D1D}">
      <dgm:prSet/>
      <dgm:spPr>
        <a:solidFill>
          <a:srgbClr val="968EB4"/>
        </a:solidFill>
      </dgm:spPr>
      <dgm:t>
        <a:bodyPr/>
        <a:lstStyle/>
        <a:p>
          <a:endParaRPr lang="en-US"/>
        </a:p>
      </dgm:t>
    </dgm:pt>
    <dgm:pt modelId="{197421A4-B628-604C-A570-EC054C470FCE}" type="sibTrans" cxnId="{10351148-0787-1C4F-A20D-AB8B3DFC0D1D}">
      <dgm:prSet/>
      <dgm:spPr/>
      <dgm:t>
        <a:bodyPr/>
        <a:lstStyle/>
        <a:p>
          <a:endParaRPr lang="en-US"/>
        </a:p>
      </dgm:t>
    </dgm:pt>
    <dgm:pt modelId="{BBE45085-B68F-D448-8371-0C70A27F9DE4}">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B </a:t>
          </a:r>
        </a:p>
        <a:p>
          <a:r>
            <a:rPr lang="en-GB" sz="1400" b="1" dirty="0"/>
            <a:t>Associate Teachers’ classroom practice establishes effective behaviour management through the use of high expectations and awareness of pupil wellbeing.</a:t>
          </a:r>
          <a:endParaRPr lang="en-US" sz="1400" dirty="0">
            <a:solidFill>
              <a:schemeClr val="tx1"/>
            </a:solidFill>
          </a:endParaRPr>
        </a:p>
      </dgm:t>
    </dgm:pt>
    <dgm:pt modelId="{A60EF421-544C-FF47-96CC-C53709CEB0D6}" type="parTrans" cxnId="{884246A0-7B13-454F-9FAD-544EF232E366}">
      <dgm:prSet/>
      <dgm:spPr>
        <a:solidFill>
          <a:srgbClr val="968EB4"/>
        </a:solidFill>
      </dgm:spPr>
      <dgm:t>
        <a:bodyPr/>
        <a:lstStyle/>
        <a:p>
          <a:endParaRPr lang="en-US"/>
        </a:p>
      </dgm:t>
    </dgm:pt>
    <dgm:pt modelId="{5E95AF21-A5B0-3445-8613-1216AE8AEB47}" type="sibTrans" cxnId="{884246A0-7B13-454F-9FAD-544EF232E366}">
      <dgm:prSet/>
      <dgm:spPr/>
      <dgm:t>
        <a:bodyPr/>
        <a:lstStyle/>
        <a:p>
          <a:endParaRPr lang="en-US"/>
        </a:p>
      </dgm:t>
    </dgm:pt>
    <dgm:pt modelId="{6ABEA9B5-4E21-8646-85AE-CF8839C0BD19}">
      <dgm:prSet phldrT="[Text]"/>
      <dgm:spPr/>
      <dgm:t>
        <a:bodyPr/>
        <a:lstStyle/>
        <a:p>
          <a:endParaRPr lang="en-US" dirty="0"/>
        </a:p>
      </dgm:t>
    </dgm:pt>
    <dgm:pt modelId="{19F12C9B-D302-5D46-8925-7929DAE08C89}" type="parTrans" cxnId="{4E485FAE-FA76-AB4A-9A1D-BC5EEFACDC7C}">
      <dgm:prSet/>
      <dgm:spPr/>
      <dgm:t>
        <a:bodyPr/>
        <a:lstStyle/>
        <a:p>
          <a:endParaRPr lang="en-US"/>
        </a:p>
      </dgm:t>
    </dgm:pt>
    <dgm:pt modelId="{1C920844-1A99-134A-AD40-0C729BF45544}" type="sibTrans" cxnId="{4E485FAE-FA76-AB4A-9A1D-BC5EEFACDC7C}">
      <dgm:prSet/>
      <dgm:spPr/>
      <dgm:t>
        <a:bodyPr/>
        <a:lstStyle/>
        <a:p>
          <a:endParaRPr lang="en-US"/>
        </a:p>
      </dgm:t>
    </dgm:pt>
    <dgm:pt modelId="{E69D5F86-EE92-574C-991F-4E25D3CAC550}">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C </a:t>
          </a:r>
        </a:p>
        <a:p>
          <a:r>
            <a:rPr lang="en-GB" sz="1200" b="1" dirty="0"/>
            <a:t>Associate Teachers know more, remembers more and applies subject knowledge specific pedagogy to impact on pupils’ progress.</a:t>
          </a:r>
          <a:endParaRPr lang="en-US" sz="1200" dirty="0">
            <a:solidFill>
              <a:schemeClr val="tx1"/>
            </a:solidFill>
          </a:endParaRPr>
        </a:p>
      </dgm:t>
    </dgm:pt>
    <dgm:pt modelId="{5FC68869-B858-F143-803D-CC2EFEDF641A}" type="parTrans" cxnId="{779C2D53-C63F-6846-B23B-E9048D1FC1E8}">
      <dgm:prSet/>
      <dgm:spPr>
        <a:solidFill>
          <a:srgbClr val="968EB4"/>
        </a:solidFill>
      </dgm:spPr>
      <dgm:t>
        <a:bodyPr/>
        <a:lstStyle/>
        <a:p>
          <a:endParaRPr lang="en-US"/>
        </a:p>
      </dgm:t>
    </dgm:pt>
    <dgm:pt modelId="{C580776A-1204-A045-AF20-A4E75D2A91C1}" type="sibTrans" cxnId="{779C2D53-C63F-6846-B23B-E9048D1FC1E8}">
      <dgm:prSet/>
      <dgm:spPr/>
      <dgm:t>
        <a:bodyPr/>
        <a:lstStyle/>
        <a:p>
          <a:endParaRPr lang="en-US"/>
        </a:p>
      </dgm:t>
    </dgm:pt>
    <dgm:pt modelId="{733ADDE9-16CB-D944-AA51-FA34CE75656A}">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D</a:t>
          </a:r>
        </a:p>
        <a:p>
          <a:r>
            <a:rPr lang="en-GB" sz="1400" b="1" dirty="0"/>
            <a:t>Associate Teachers use knowledge about how pupils learn to plan and assess learning to ensure that all pupils make progress. </a:t>
          </a:r>
          <a:endParaRPr lang="en-US" sz="1400" dirty="0">
            <a:solidFill>
              <a:schemeClr val="tx1"/>
            </a:solidFill>
          </a:endParaRPr>
        </a:p>
      </dgm:t>
    </dgm:pt>
    <dgm:pt modelId="{2F84784A-40BC-6D47-B800-343459243996}" type="parTrans" cxnId="{E2DFBA5D-5C56-CF4B-9B18-D41854898F4C}">
      <dgm:prSet/>
      <dgm:spPr>
        <a:solidFill>
          <a:srgbClr val="968EB4"/>
        </a:solidFill>
      </dgm:spPr>
      <dgm:t>
        <a:bodyPr/>
        <a:lstStyle/>
        <a:p>
          <a:endParaRPr lang="en-US"/>
        </a:p>
      </dgm:t>
    </dgm:pt>
    <dgm:pt modelId="{4B7DB4DF-07B4-2D46-B0B4-047019BCD9DD}" type="sibTrans" cxnId="{E2DFBA5D-5C56-CF4B-9B18-D41854898F4C}">
      <dgm:prSet/>
      <dgm:spPr/>
      <dgm:t>
        <a:bodyPr/>
        <a:lstStyle/>
        <a:p>
          <a:endParaRPr lang="en-US"/>
        </a:p>
      </dgm:t>
    </dgm:pt>
    <dgm:pt modelId="{6A41DFDA-B2B5-9A44-A2FF-94A6161682A2}">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E </a:t>
          </a:r>
        </a:p>
        <a:p>
          <a:r>
            <a:rPr lang="en-GB" sz="1200" b="1" dirty="0"/>
            <a:t>Associate Teachers  implement effective adaptive teaching approaches to support all learners, including SEND (Special Educational Needs and Disability) and EAL (English as an Additional Language) learners. </a:t>
          </a:r>
          <a:endParaRPr lang="en-US" sz="1200" dirty="0">
            <a:solidFill>
              <a:schemeClr val="tx1"/>
            </a:solidFill>
          </a:endParaRPr>
        </a:p>
      </dgm:t>
    </dgm:pt>
    <dgm:pt modelId="{04A7EE76-B312-4C4A-9B99-593F56913450}" type="parTrans" cxnId="{D7EC91B7-EAF2-2A42-8FED-C08B28D67335}">
      <dgm:prSet/>
      <dgm:spPr>
        <a:solidFill>
          <a:srgbClr val="968EB4"/>
        </a:solidFill>
      </dgm:spPr>
      <dgm:t>
        <a:bodyPr/>
        <a:lstStyle/>
        <a:p>
          <a:endParaRPr lang="en-US"/>
        </a:p>
      </dgm:t>
    </dgm:pt>
    <dgm:pt modelId="{48404193-47A0-D94A-AE5D-B9AF6A498812}" type="sibTrans" cxnId="{D7EC91B7-EAF2-2A42-8FED-C08B28D67335}">
      <dgm:prSet/>
      <dgm:spPr/>
      <dgm:t>
        <a:bodyPr/>
        <a:lstStyle/>
        <a:p>
          <a:endParaRPr lang="en-US"/>
        </a:p>
      </dgm:t>
    </dgm:pt>
    <dgm:pt modelId="{0671EE5A-AD8E-7547-8228-9214284FC0C3}">
      <dgm:prSet phldrT="[Text]"/>
      <dgm:spPr/>
      <dgm:t>
        <a:bodyPr/>
        <a:lstStyle/>
        <a:p>
          <a:endParaRPr lang="en-US"/>
        </a:p>
      </dgm:t>
    </dgm:pt>
    <dgm:pt modelId="{FF432A30-A62B-F447-89C8-35B0D8A11F34}" type="parTrans" cxnId="{0BD2114B-E7E0-4F40-AD3C-245322973480}">
      <dgm:prSet/>
      <dgm:spPr/>
      <dgm:t>
        <a:bodyPr/>
        <a:lstStyle/>
        <a:p>
          <a:endParaRPr lang="en-US"/>
        </a:p>
      </dgm:t>
    </dgm:pt>
    <dgm:pt modelId="{07842138-EDEF-1D40-9325-325E5F9526BB}" type="sibTrans" cxnId="{0BD2114B-E7E0-4F40-AD3C-245322973480}">
      <dgm:prSet/>
      <dgm:spPr/>
      <dgm:t>
        <a:bodyPr/>
        <a:lstStyle/>
        <a:p>
          <a:endParaRPr lang="en-US"/>
        </a:p>
      </dgm:t>
    </dgm:pt>
    <dgm:pt modelId="{46E86973-290D-8142-B19B-7506CD20854B}">
      <dgm:prSet phldrT="[Text]"/>
      <dgm:spPr/>
      <dgm:t>
        <a:bodyPr/>
        <a:lstStyle/>
        <a:p>
          <a:endParaRPr lang="en-US" dirty="0"/>
        </a:p>
      </dgm:t>
    </dgm:pt>
    <dgm:pt modelId="{4EF85807-0DE1-FC41-8528-83CD55B06F1F}" type="parTrans" cxnId="{CBDC7D56-0684-A241-B565-77AC92CE48FE}">
      <dgm:prSet/>
      <dgm:spPr/>
      <dgm:t>
        <a:bodyPr/>
        <a:lstStyle/>
        <a:p>
          <a:endParaRPr lang="en-US"/>
        </a:p>
      </dgm:t>
    </dgm:pt>
    <dgm:pt modelId="{666C4528-ECF1-954D-B60F-4AD40597BC48}" type="sibTrans" cxnId="{CBDC7D56-0684-A241-B565-77AC92CE48FE}">
      <dgm:prSet/>
      <dgm:spPr/>
      <dgm:t>
        <a:bodyPr/>
        <a:lstStyle/>
        <a:p>
          <a:endParaRPr lang="en-US"/>
        </a:p>
      </dgm:t>
    </dgm:pt>
    <dgm:pt modelId="{64A8BC4D-B417-5B41-911D-5C53A8DA0DBC}">
      <dgm:prSet phldrT="[Text]" custT="1"/>
      <dgm:spPr>
        <a:solidFill>
          <a:schemeClr val="accent1">
            <a:lumMod val="60000"/>
            <a:lumOff val="40000"/>
          </a:schemeClr>
        </a:solidFill>
      </dgm:spPr>
      <dgm:t>
        <a:bodyPr/>
        <a:lstStyle/>
        <a:p>
          <a:r>
            <a:rPr lang="en-US" sz="1800" b="1" dirty="0">
              <a:solidFill>
                <a:schemeClr val="tx1"/>
              </a:solidFill>
            </a:rPr>
            <a:t>Theme</a:t>
          </a:r>
          <a:r>
            <a:rPr lang="en-US" sz="1800" b="1" baseline="0" dirty="0">
              <a:solidFill>
                <a:schemeClr val="tx1"/>
              </a:solidFill>
            </a:rPr>
            <a:t> F </a:t>
          </a:r>
        </a:p>
        <a:p>
          <a:r>
            <a:rPr lang="en-GB" sz="1400" b="1" dirty="0"/>
            <a:t>Associate Teacher’s demonstrate professional behaviours and contributes effectively to the wider life of the school.</a:t>
          </a:r>
          <a:endParaRPr lang="en-US" sz="1400" dirty="0">
            <a:solidFill>
              <a:schemeClr val="tx1"/>
            </a:solidFill>
          </a:endParaRPr>
        </a:p>
      </dgm:t>
    </dgm:pt>
    <dgm:pt modelId="{AC5042BC-DCDB-2A43-83E1-7215F4EADF28}" type="parTrans" cxnId="{8F578CDD-476B-464B-8619-F45BE21D8C9F}">
      <dgm:prSet/>
      <dgm:spPr>
        <a:solidFill>
          <a:srgbClr val="968EB4"/>
        </a:solidFill>
      </dgm:spPr>
      <dgm:t>
        <a:bodyPr/>
        <a:lstStyle/>
        <a:p>
          <a:endParaRPr lang="en-US"/>
        </a:p>
      </dgm:t>
    </dgm:pt>
    <dgm:pt modelId="{4110C2E6-7410-7F40-8E33-EF432D8DE0AA}" type="sibTrans" cxnId="{8F578CDD-476B-464B-8619-F45BE21D8C9F}">
      <dgm:prSet/>
      <dgm:spPr/>
      <dgm:t>
        <a:bodyPr/>
        <a:lstStyle/>
        <a:p>
          <a:endParaRPr lang="en-US"/>
        </a:p>
      </dgm:t>
    </dgm:pt>
    <dgm:pt modelId="{93E8E520-66D6-4544-BD84-BB2FDF9B7009}" type="pres">
      <dgm:prSet presAssocID="{20F1F655-F60E-4040-A821-62D105EE367C}" presName="cycle" presStyleCnt="0">
        <dgm:presLayoutVars>
          <dgm:chMax val="1"/>
          <dgm:dir/>
          <dgm:animLvl val="ctr"/>
          <dgm:resizeHandles val="exact"/>
        </dgm:presLayoutVars>
      </dgm:prSet>
      <dgm:spPr/>
    </dgm:pt>
    <dgm:pt modelId="{40256C8D-33D9-604F-A958-D0996551361B}" type="pres">
      <dgm:prSet presAssocID="{8D8CC672-E184-CA44-8205-8857D9A3153D}" presName="centerShape" presStyleLbl="node0" presStyleIdx="0" presStyleCnt="1" custLinFactNeighborX="1567" custLinFactNeighborY="-241"/>
      <dgm:spPr/>
    </dgm:pt>
    <dgm:pt modelId="{8998BCFF-6C7C-8A4B-B7C2-2F8632AE6AE1}" type="pres">
      <dgm:prSet presAssocID="{BA51740B-C8D8-0349-8D48-4860574F55B6}" presName="parTrans" presStyleLbl="bgSibTrans2D1" presStyleIdx="0" presStyleCnt="6" custLinFactNeighborX="5516" custLinFactNeighborY="-5068"/>
      <dgm:spPr/>
    </dgm:pt>
    <dgm:pt modelId="{DCDDFDE9-93F2-4B4D-963D-743D1804F1F3}" type="pres">
      <dgm:prSet presAssocID="{7859B46D-0091-5E4E-B5DA-6D6D58891841}" presName="node" presStyleLbl="node1" presStyleIdx="0" presStyleCnt="6" custScaleX="115932" custScaleY="153560" custRadScaleRad="95396" custRadScaleInc="-19107">
        <dgm:presLayoutVars>
          <dgm:bulletEnabled val="1"/>
        </dgm:presLayoutVars>
      </dgm:prSet>
      <dgm:spPr/>
    </dgm:pt>
    <dgm:pt modelId="{EA529A69-CBDB-8642-A9A7-90EC8A017A87}" type="pres">
      <dgm:prSet presAssocID="{A60EF421-544C-FF47-96CC-C53709CEB0D6}" presName="parTrans" presStyleLbl="bgSibTrans2D1" presStyleIdx="1" presStyleCnt="6"/>
      <dgm:spPr/>
    </dgm:pt>
    <dgm:pt modelId="{A783E929-2FE0-D34E-800F-3EE362E9DA3E}" type="pres">
      <dgm:prSet presAssocID="{BBE45085-B68F-D448-8371-0C70A27F9DE4}" presName="node" presStyleLbl="node1" presStyleIdx="1" presStyleCnt="6" custScaleX="142236" custScaleY="133275" custRadScaleRad="103487" custRadScaleInc="-19547">
        <dgm:presLayoutVars>
          <dgm:bulletEnabled val="1"/>
        </dgm:presLayoutVars>
      </dgm:prSet>
      <dgm:spPr/>
    </dgm:pt>
    <dgm:pt modelId="{4B574B2F-530E-E64A-A45D-4FCE21F59BB7}" type="pres">
      <dgm:prSet presAssocID="{5FC68869-B858-F143-803D-CC2EFEDF641A}" presName="parTrans" presStyleLbl="bgSibTrans2D1" presStyleIdx="2" presStyleCnt="6"/>
      <dgm:spPr/>
    </dgm:pt>
    <dgm:pt modelId="{C0A83E2E-DD75-A94C-9721-5E0F65A1223A}" type="pres">
      <dgm:prSet presAssocID="{E69D5F86-EE92-574C-991F-4E25D3CAC550}" presName="node" presStyleLbl="node1" presStyleIdx="2" presStyleCnt="6" custScaleX="135442" custScaleY="110557" custRadScaleRad="103952" custRadScaleInc="2373">
        <dgm:presLayoutVars>
          <dgm:bulletEnabled val="1"/>
        </dgm:presLayoutVars>
      </dgm:prSet>
      <dgm:spPr/>
    </dgm:pt>
    <dgm:pt modelId="{66202F34-6DA5-154B-9697-B1A366A8ED7A}" type="pres">
      <dgm:prSet presAssocID="{2F84784A-40BC-6D47-B800-343459243996}" presName="parTrans" presStyleLbl="bgSibTrans2D1" presStyleIdx="3" presStyleCnt="6" custAng="552641"/>
      <dgm:spPr/>
    </dgm:pt>
    <dgm:pt modelId="{B51D63F3-ADE6-A647-B9AA-4C468CADE284}" type="pres">
      <dgm:prSet presAssocID="{733ADDE9-16CB-D944-AA51-FA34CE75656A}" presName="node" presStyleLbl="node1" presStyleIdx="3" presStyleCnt="6" custScaleX="147300" custScaleY="90653" custRadScaleRad="106244" custRadScaleInc="6877">
        <dgm:presLayoutVars>
          <dgm:bulletEnabled val="1"/>
        </dgm:presLayoutVars>
      </dgm:prSet>
      <dgm:spPr/>
    </dgm:pt>
    <dgm:pt modelId="{2CA28F43-25B0-E746-AC82-D766D8C853E5}" type="pres">
      <dgm:prSet presAssocID="{04A7EE76-B312-4C4A-9B99-593F56913450}" presName="parTrans" presStyleLbl="bgSibTrans2D1" presStyleIdx="4" presStyleCnt="6"/>
      <dgm:spPr/>
    </dgm:pt>
    <dgm:pt modelId="{B2EB720A-C514-EB49-9C2C-D36E657C492A}" type="pres">
      <dgm:prSet presAssocID="{6A41DFDA-B2B5-9A44-A2FF-94A6161682A2}" presName="node" presStyleLbl="node1" presStyleIdx="4" presStyleCnt="6" custScaleX="112145" custScaleY="146360" custRadScaleRad="115365" custRadScaleInc="21589">
        <dgm:presLayoutVars>
          <dgm:bulletEnabled val="1"/>
        </dgm:presLayoutVars>
      </dgm:prSet>
      <dgm:spPr/>
    </dgm:pt>
    <dgm:pt modelId="{1E78CE38-7B85-A540-A55A-0822736FC573}" type="pres">
      <dgm:prSet presAssocID="{AC5042BC-DCDB-2A43-83E1-7215F4EADF28}" presName="parTrans" presStyleLbl="bgSibTrans2D1" presStyleIdx="5" presStyleCnt="6"/>
      <dgm:spPr/>
    </dgm:pt>
    <dgm:pt modelId="{F6737A29-B0C5-A647-A539-6CFFB5BF09A6}" type="pres">
      <dgm:prSet presAssocID="{64A8BC4D-B417-5B41-911D-5C53A8DA0DBC}" presName="node" presStyleLbl="node1" presStyleIdx="5" presStyleCnt="6" custScaleX="113285" custScaleY="162020" custRadScaleRad="100315" custRadScaleInc="7347">
        <dgm:presLayoutVars>
          <dgm:bulletEnabled val="1"/>
        </dgm:presLayoutVars>
      </dgm:prSet>
      <dgm:spPr/>
    </dgm:pt>
  </dgm:ptLst>
  <dgm:cxnLst>
    <dgm:cxn modelId="{D262B309-C006-47CE-98E0-40BA8D6E906B}" type="presOf" srcId="{733ADDE9-16CB-D944-AA51-FA34CE75656A}" destId="{B51D63F3-ADE6-A647-B9AA-4C468CADE284}" srcOrd="0" destOrd="0" presId="urn:microsoft.com/office/officeart/2005/8/layout/radial4"/>
    <dgm:cxn modelId="{91BF741B-7009-40AF-A033-3E6CD83D0194}" type="presOf" srcId="{2F84784A-40BC-6D47-B800-343459243996}" destId="{66202F34-6DA5-154B-9697-B1A366A8ED7A}" srcOrd="0" destOrd="0" presId="urn:microsoft.com/office/officeart/2005/8/layout/radial4"/>
    <dgm:cxn modelId="{1FF88021-9EA3-4B7E-9D07-09A01AA9044E}" type="presOf" srcId="{7859B46D-0091-5E4E-B5DA-6D6D58891841}" destId="{DCDDFDE9-93F2-4B4D-963D-743D1804F1F3}" srcOrd="0" destOrd="0" presId="urn:microsoft.com/office/officeart/2005/8/layout/radial4"/>
    <dgm:cxn modelId="{FAB74432-DF1F-45A9-A300-68BC6D7C8EC8}" type="presOf" srcId="{A60EF421-544C-FF47-96CC-C53709CEB0D6}" destId="{EA529A69-CBDB-8642-A9A7-90EC8A017A87}" srcOrd="0" destOrd="0" presId="urn:microsoft.com/office/officeart/2005/8/layout/radial4"/>
    <dgm:cxn modelId="{E2DFBA5D-5C56-CF4B-9B18-D41854898F4C}" srcId="{8D8CC672-E184-CA44-8205-8857D9A3153D}" destId="{733ADDE9-16CB-D944-AA51-FA34CE75656A}" srcOrd="3" destOrd="0" parTransId="{2F84784A-40BC-6D47-B800-343459243996}" sibTransId="{4B7DB4DF-07B4-2D46-B0B4-047019BCD9DD}"/>
    <dgm:cxn modelId="{70AB7D5F-320A-45D7-91DC-878B3BB3E5BB}" type="presOf" srcId="{8D8CC672-E184-CA44-8205-8857D9A3153D}" destId="{40256C8D-33D9-604F-A958-D0996551361B}" srcOrd="0" destOrd="0" presId="urn:microsoft.com/office/officeart/2005/8/layout/radial4"/>
    <dgm:cxn modelId="{ACC8D763-5A7D-B940-B973-50CD10B5B2D5}" srcId="{20F1F655-F60E-4040-A821-62D105EE367C}" destId="{8D8CC672-E184-CA44-8205-8857D9A3153D}" srcOrd="0" destOrd="0" parTransId="{23D9C3BA-F05E-0842-9940-E43BA55DF0F4}" sibTransId="{5A66AA90-9D49-2647-85D4-BC43F3732F4B}"/>
    <dgm:cxn modelId="{10351148-0787-1C4F-A20D-AB8B3DFC0D1D}" srcId="{8D8CC672-E184-CA44-8205-8857D9A3153D}" destId="{7859B46D-0091-5E4E-B5DA-6D6D58891841}" srcOrd="0" destOrd="0" parTransId="{BA51740B-C8D8-0349-8D48-4860574F55B6}" sibTransId="{197421A4-B628-604C-A570-EC054C470FCE}"/>
    <dgm:cxn modelId="{0BD2114B-E7E0-4F40-AD3C-245322973480}" srcId="{46E86973-290D-8142-B19B-7506CD20854B}" destId="{0671EE5A-AD8E-7547-8228-9214284FC0C3}" srcOrd="0" destOrd="0" parTransId="{FF432A30-A62B-F447-89C8-35B0D8A11F34}" sibTransId="{07842138-EDEF-1D40-9325-325E5F9526BB}"/>
    <dgm:cxn modelId="{779C2D53-C63F-6846-B23B-E9048D1FC1E8}" srcId="{8D8CC672-E184-CA44-8205-8857D9A3153D}" destId="{E69D5F86-EE92-574C-991F-4E25D3CAC550}" srcOrd="2" destOrd="0" parTransId="{5FC68869-B858-F143-803D-CC2EFEDF641A}" sibTransId="{C580776A-1204-A045-AF20-A4E75D2A91C1}"/>
    <dgm:cxn modelId="{6BC06953-0052-4F9C-B645-16C9B3299770}" type="presOf" srcId="{BA51740B-C8D8-0349-8D48-4860574F55B6}" destId="{8998BCFF-6C7C-8A4B-B7C2-2F8632AE6AE1}" srcOrd="0" destOrd="0" presId="urn:microsoft.com/office/officeart/2005/8/layout/radial4"/>
    <dgm:cxn modelId="{92607375-8692-486E-A5D3-A07AC09ED635}" type="presOf" srcId="{20F1F655-F60E-4040-A821-62D105EE367C}" destId="{93E8E520-66D6-4544-BD84-BB2FDF9B7009}" srcOrd="0" destOrd="0" presId="urn:microsoft.com/office/officeart/2005/8/layout/radial4"/>
    <dgm:cxn modelId="{CBDC7D56-0684-A241-B565-77AC92CE48FE}" srcId="{20F1F655-F60E-4040-A821-62D105EE367C}" destId="{46E86973-290D-8142-B19B-7506CD20854B}" srcOrd="1" destOrd="0" parTransId="{4EF85807-0DE1-FC41-8528-83CD55B06F1F}" sibTransId="{666C4528-ECF1-954D-B60F-4AD40597BC48}"/>
    <dgm:cxn modelId="{884246A0-7B13-454F-9FAD-544EF232E366}" srcId="{8D8CC672-E184-CA44-8205-8857D9A3153D}" destId="{BBE45085-B68F-D448-8371-0C70A27F9DE4}" srcOrd="1" destOrd="0" parTransId="{A60EF421-544C-FF47-96CC-C53709CEB0D6}" sibTransId="{5E95AF21-A5B0-3445-8613-1216AE8AEB47}"/>
    <dgm:cxn modelId="{33D54EA5-C1F9-42A4-A200-88B13CDC6F95}" type="presOf" srcId="{6A41DFDA-B2B5-9A44-A2FF-94A6161682A2}" destId="{B2EB720A-C514-EB49-9C2C-D36E657C492A}" srcOrd="0" destOrd="0" presId="urn:microsoft.com/office/officeart/2005/8/layout/radial4"/>
    <dgm:cxn modelId="{5B79EDA7-FFBD-459B-B3C1-754131327A78}" type="presOf" srcId="{04A7EE76-B312-4C4A-9B99-593F56913450}" destId="{2CA28F43-25B0-E746-AC82-D766D8C853E5}" srcOrd="0" destOrd="0" presId="urn:microsoft.com/office/officeart/2005/8/layout/radial4"/>
    <dgm:cxn modelId="{E82436A9-1038-461B-B6AF-0B848B1A7825}" type="presOf" srcId="{BBE45085-B68F-D448-8371-0C70A27F9DE4}" destId="{A783E929-2FE0-D34E-800F-3EE362E9DA3E}" srcOrd="0" destOrd="0" presId="urn:microsoft.com/office/officeart/2005/8/layout/radial4"/>
    <dgm:cxn modelId="{4E485FAE-FA76-AB4A-9A1D-BC5EEFACDC7C}" srcId="{46E86973-290D-8142-B19B-7506CD20854B}" destId="{6ABEA9B5-4E21-8646-85AE-CF8839C0BD19}" srcOrd="1" destOrd="0" parTransId="{19F12C9B-D302-5D46-8925-7929DAE08C89}" sibTransId="{1C920844-1A99-134A-AD40-0C729BF45544}"/>
    <dgm:cxn modelId="{D7EC91B7-EAF2-2A42-8FED-C08B28D67335}" srcId="{8D8CC672-E184-CA44-8205-8857D9A3153D}" destId="{6A41DFDA-B2B5-9A44-A2FF-94A6161682A2}" srcOrd="4" destOrd="0" parTransId="{04A7EE76-B312-4C4A-9B99-593F56913450}" sibTransId="{48404193-47A0-D94A-AE5D-B9AF6A498812}"/>
    <dgm:cxn modelId="{8FAD1CC5-AE04-4655-BB84-82982810637C}" type="presOf" srcId="{E69D5F86-EE92-574C-991F-4E25D3CAC550}" destId="{C0A83E2E-DD75-A94C-9721-5E0F65A1223A}" srcOrd="0" destOrd="0" presId="urn:microsoft.com/office/officeart/2005/8/layout/radial4"/>
    <dgm:cxn modelId="{F81087DC-FB9E-4B63-973C-72219BF399FB}" type="presOf" srcId="{5FC68869-B858-F143-803D-CC2EFEDF641A}" destId="{4B574B2F-530E-E64A-A45D-4FCE21F59BB7}" srcOrd="0" destOrd="0" presId="urn:microsoft.com/office/officeart/2005/8/layout/radial4"/>
    <dgm:cxn modelId="{8F578CDD-476B-464B-8619-F45BE21D8C9F}" srcId="{8D8CC672-E184-CA44-8205-8857D9A3153D}" destId="{64A8BC4D-B417-5B41-911D-5C53A8DA0DBC}" srcOrd="5" destOrd="0" parTransId="{AC5042BC-DCDB-2A43-83E1-7215F4EADF28}" sibTransId="{4110C2E6-7410-7F40-8E33-EF432D8DE0AA}"/>
    <dgm:cxn modelId="{F22C81E5-E00A-4E95-ABD6-1AFCFD4DCB2C}" type="presOf" srcId="{64A8BC4D-B417-5B41-911D-5C53A8DA0DBC}" destId="{F6737A29-B0C5-A647-A539-6CFFB5BF09A6}" srcOrd="0" destOrd="0" presId="urn:microsoft.com/office/officeart/2005/8/layout/radial4"/>
    <dgm:cxn modelId="{0DE98FF2-6600-4004-8551-2B63FA1FAE16}" type="presOf" srcId="{AC5042BC-DCDB-2A43-83E1-7215F4EADF28}" destId="{1E78CE38-7B85-A540-A55A-0822736FC573}" srcOrd="0" destOrd="0" presId="urn:microsoft.com/office/officeart/2005/8/layout/radial4"/>
    <dgm:cxn modelId="{5588B101-6BF3-49E2-86A6-ED953E340956}" type="presParOf" srcId="{93E8E520-66D6-4544-BD84-BB2FDF9B7009}" destId="{40256C8D-33D9-604F-A958-D0996551361B}" srcOrd="0" destOrd="0" presId="urn:microsoft.com/office/officeart/2005/8/layout/radial4"/>
    <dgm:cxn modelId="{51F0CC36-DA46-45A1-A13A-FFB1405C5526}" type="presParOf" srcId="{93E8E520-66D6-4544-BD84-BB2FDF9B7009}" destId="{8998BCFF-6C7C-8A4B-B7C2-2F8632AE6AE1}" srcOrd="1" destOrd="0" presId="urn:microsoft.com/office/officeart/2005/8/layout/radial4"/>
    <dgm:cxn modelId="{66E996CD-88F5-4F41-A862-445393D4135C}" type="presParOf" srcId="{93E8E520-66D6-4544-BD84-BB2FDF9B7009}" destId="{DCDDFDE9-93F2-4B4D-963D-743D1804F1F3}" srcOrd="2" destOrd="0" presId="urn:microsoft.com/office/officeart/2005/8/layout/radial4"/>
    <dgm:cxn modelId="{29ED3A6E-5FB8-4F36-82E1-3F29EE33996F}" type="presParOf" srcId="{93E8E520-66D6-4544-BD84-BB2FDF9B7009}" destId="{EA529A69-CBDB-8642-A9A7-90EC8A017A87}" srcOrd="3" destOrd="0" presId="urn:microsoft.com/office/officeart/2005/8/layout/radial4"/>
    <dgm:cxn modelId="{5B0D3EBF-BCB9-427A-8434-012D90AA2E14}" type="presParOf" srcId="{93E8E520-66D6-4544-BD84-BB2FDF9B7009}" destId="{A783E929-2FE0-D34E-800F-3EE362E9DA3E}" srcOrd="4" destOrd="0" presId="urn:microsoft.com/office/officeart/2005/8/layout/radial4"/>
    <dgm:cxn modelId="{44767132-654E-46CC-9F91-EAFE9C099654}" type="presParOf" srcId="{93E8E520-66D6-4544-BD84-BB2FDF9B7009}" destId="{4B574B2F-530E-E64A-A45D-4FCE21F59BB7}" srcOrd="5" destOrd="0" presId="urn:microsoft.com/office/officeart/2005/8/layout/radial4"/>
    <dgm:cxn modelId="{920324FB-AE7B-471A-8620-C789DEEA0101}" type="presParOf" srcId="{93E8E520-66D6-4544-BD84-BB2FDF9B7009}" destId="{C0A83E2E-DD75-A94C-9721-5E0F65A1223A}" srcOrd="6" destOrd="0" presId="urn:microsoft.com/office/officeart/2005/8/layout/radial4"/>
    <dgm:cxn modelId="{9D914271-E592-4270-91D8-DE33E2CA4A0F}" type="presParOf" srcId="{93E8E520-66D6-4544-BD84-BB2FDF9B7009}" destId="{66202F34-6DA5-154B-9697-B1A366A8ED7A}" srcOrd="7" destOrd="0" presId="urn:microsoft.com/office/officeart/2005/8/layout/radial4"/>
    <dgm:cxn modelId="{97EFBFF9-301A-4277-B7B1-33BB1314D52D}" type="presParOf" srcId="{93E8E520-66D6-4544-BD84-BB2FDF9B7009}" destId="{B51D63F3-ADE6-A647-B9AA-4C468CADE284}" srcOrd="8" destOrd="0" presId="urn:microsoft.com/office/officeart/2005/8/layout/radial4"/>
    <dgm:cxn modelId="{9EA5C257-114C-4DD5-91E6-0F2F9C065A7E}" type="presParOf" srcId="{93E8E520-66D6-4544-BD84-BB2FDF9B7009}" destId="{2CA28F43-25B0-E746-AC82-D766D8C853E5}" srcOrd="9" destOrd="0" presId="urn:microsoft.com/office/officeart/2005/8/layout/radial4"/>
    <dgm:cxn modelId="{DF2BE890-72E6-4C27-B913-9910936F7244}" type="presParOf" srcId="{93E8E520-66D6-4544-BD84-BB2FDF9B7009}" destId="{B2EB720A-C514-EB49-9C2C-D36E657C492A}" srcOrd="10" destOrd="0" presId="urn:microsoft.com/office/officeart/2005/8/layout/radial4"/>
    <dgm:cxn modelId="{BCFB93CF-5B2F-41F3-A29A-841BDF1DF016}" type="presParOf" srcId="{93E8E520-66D6-4544-BD84-BB2FDF9B7009}" destId="{1E78CE38-7B85-A540-A55A-0822736FC573}" srcOrd="11" destOrd="0" presId="urn:microsoft.com/office/officeart/2005/8/layout/radial4"/>
    <dgm:cxn modelId="{B9DCEAF2-107A-4744-8EF0-DFD69323CDB1}" type="presParOf" srcId="{93E8E520-66D6-4544-BD84-BB2FDF9B7009}" destId="{F6737A29-B0C5-A647-A539-6CFFB5BF09A6}"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56C8D-33D9-604F-A958-D0996551361B}">
      <dsp:nvSpPr>
        <dsp:cNvPr id="0" name=""/>
        <dsp:cNvSpPr/>
      </dsp:nvSpPr>
      <dsp:spPr>
        <a:xfrm>
          <a:off x="3740847" y="3347771"/>
          <a:ext cx="2637038" cy="2637038"/>
        </a:xfrm>
        <a:prstGeom prst="ellipse">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Teaching   </a:t>
          </a:r>
        </a:p>
        <a:p>
          <a:pPr marL="0" lvl="0" indent="0" algn="ctr" defTabSz="711200">
            <a:lnSpc>
              <a:spcPct val="90000"/>
            </a:lnSpc>
            <a:spcBef>
              <a:spcPct val="0"/>
            </a:spcBef>
            <a:spcAft>
              <a:spcPct val="35000"/>
            </a:spcAft>
            <a:buNone/>
          </a:pPr>
          <a:r>
            <a:rPr lang="en-US" sz="1600" b="0" kern="1200" dirty="0">
              <a:solidFill>
                <a:schemeClr val="tx1"/>
              </a:solidFill>
            </a:rPr>
            <a:t> Impact on</a:t>
          </a:r>
          <a:r>
            <a:rPr lang="en-US" sz="1600" b="1" kern="1200" dirty="0">
              <a:solidFill>
                <a:schemeClr val="tx1"/>
              </a:solidFill>
            </a:rPr>
            <a:t>         </a:t>
          </a:r>
        </a:p>
        <a:p>
          <a:pPr marL="0" lvl="0" indent="0" algn="ctr" defTabSz="711200">
            <a:lnSpc>
              <a:spcPct val="90000"/>
            </a:lnSpc>
            <a:spcBef>
              <a:spcPct val="0"/>
            </a:spcBef>
            <a:spcAft>
              <a:spcPct val="35000"/>
            </a:spcAft>
            <a:buNone/>
          </a:pPr>
          <a:r>
            <a:rPr lang="en-US" sz="1600" kern="1200" dirty="0">
              <a:solidFill>
                <a:schemeClr val="tx1"/>
              </a:solidFill>
            </a:rPr>
            <a:t> Pupil progress</a:t>
          </a:r>
        </a:p>
        <a:p>
          <a:pPr marL="0" lvl="0" indent="0" algn="ctr" defTabSz="711200">
            <a:lnSpc>
              <a:spcPct val="90000"/>
            </a:lnSpc>
            <a:spcBef>
              <a:spcPct val="0"/>
            </a:spcBef>
            <a:spcAft>
              <a:spcPct val="35000"/>
            </a:spcAft>
            <a:buNone/>
          </a:pPr>
          <a:endParaRPr lang="en-US" sz="1600" kern="1200" dirty="0">
            <a:solidFill>
              <a:schemeClr val="tx1"/>
            </a:solidFill>
          </a:endParaRPr>
        </a:p>
      </dsp:txBody>
      <dsp:txXfrm>
        <a:off x="4127032" y="3733956"/>
        <a:ext cx="1864668" cy="1864668"/>
      </dsp:txXfrm>
    </dsp:sp>
    <dsp:sp modelId="{8998BCFF-6C7C-8A4B-B7C2-2F8632AE6AE1}">
      <dsp:nvSpPr>
        <dsp:cNvPr id="0" name=""/>
        <dsp:cNvSpPr/>
      </dsp:nvSpPr>
      <dsp:spPr>
        <a:xfrm rot="10562757">
          <a:off x="1272466" y="4438314"/>
          <a:ext cx="2467294"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DCDDFDE9-93F2-4B4D-963D-743D1804F1F3}">
      <dsp:nvSpPr>
        <dsp:cNvPr id="0" name=""/>
        <dsp:cNvSpPr/>
      </dsp:nvSpPr>
      <dsp:spPr>
        <a:xfrm>
          <a:off x="69296" y="3803407"/>
          <a:ext cx="2140020" cy="2267684"/>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 A </a:t>
          </a:r>
        </a:p>
        <a:p>
          <a:pPr marL="0" lvl="0" indent="0" algn="ctr" defTabSz="800100">
            <a:lnSpc>
              <a:spcPct val="90000"/>
            </a:lnSpc>
            <a:spcBef>
              <a:spcPct val="0"/>
            </a:spcBef>
            <a:spcAft>
              <a:spcPct val="35000"/>
            </a:spcAft>
            <a:buNone/>
          </a:pPr>
          <a:r>
            <a:rPr lang="en-GB" sz="1400" b="1" kern="1200" dirty="0"/>
            <a:t>Associate Teachers use critical enquiry and research informed practice to develop their understanding of effective teaching and learning.</a:t>
          </a:r>
          <a:endParaRPr lang="en-US" sz="1400" kern="1200" dirty="0">
            <a:solidFill>
              <a:schemeClr val="tx1"/>
            </a:solidFill>
          </a:endParaRPr>
        </a:p>
      </dsp:txBody>
      <dsp:txXfrm>
        <a:off x="131975" y="3866086"/>
        <a:ext cx="2014662" cy="2142326"/>
      </dsp:txXfrm>
    </dsp:sp>
    <dsp:sp modelId="{EA529A69-CBDB-8642-A9A7-90EC8A017A87}">
      <dsp:nvSpPr>
        <dsp:cNvPr id="0" name=""/>
        <dsp:cNvSpPr/>
      </dsp:nvSpPr>
      <dsp:spPr>
        <a:xfrm rot="12543586">
          <a:off x="1182397" y="2902378"/>
          <a:ext cx="2757716"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A783E929-2FE0-D34E-800F-3EE362E9DA3E}">
      <dsp:nvSpPr>
        <dsp:cNvPr id="0" name=""/>
        <dsp:cNvSpPr/>
      </dsp:nvSpPr>
      <dsp:spPr>
        <a:xfrm>
          <a:off x="43190" y="1624351"/>
          <a:ext cx="2625573" cy="1968127"/>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B </a:t>
          </a:r>
        </a:p>
        <a:p>
          <a:pPr marL="0" lvl="0" indent="0" algn="ctr" defTabSz="800100">
            <a:lnSpc>
              <a:spcPct val="90000"/>
            </a:lnSpc>
            <a:spcBef>
              <a:spcPct val="0"/>
            </a:spcBef>
            <a:spcAft>
              <a:spcPct val="35000"/>
            </a:spcAft>
            <a:buNone/>
          </a:pPr>
          <a:r>
            <a:rPr lang="en-GB" sz="1400" b="1" kern="1200" dirty="0"/>
            <a:t>Associate Teachers’ classroom practice establishes effective behaviour management through the use of high expectations and awareness of pupil wellbeing.</a:t>
          </a:r>
          <a:endParaRPr lang="en-US" sz="1400" kern="1200" dirty="0">
            <a:solidFill>
              <a:schemeClr val="tx1"/>
            </a:solidFill>
          </a:endParaRPr>
        </a:p>
      </dsp:txBody>
      <dsp:txXfrm>
        <a:off x="100834" y="1681995"/>
        <a:ext cx="2510285" cy="1852839"/>
      </dsp:txXfrm>
    </dsp:sp>
    <dsp:sp modelId="{4B574B2F-530E-E64A-A45D-4FCE21F59BB7}">
      <dsp:nvSpPr>
        <dsp:cNvPr id="0" name=""/>
        <dsp:cNvSpPr/>
      </dsp:nvSpPr>
      <dsp:spPr>
        <a:xfrm rot="15032394">
          <a:off x="2827915" y="1672242"/>
          <a:ext cx="2612651"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C0A83E2E-DD75-A94C-9721-5E0F65A1223A}">
      <dsp:nvSpPr>
        <dsp:cNvPr id="0" name=""/>
        <dsp:cNvSpPr/>
      </dsp:nvSpPr>
      <dsp:spPr>
        <a:xfrm>
          <a:off x="2448957" y="0"/>
          <a:ext cx="2500160" cy="1632641"/>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C </a:t>
          </a:r>
        </a:p>
        <a:p>
          <a:pPr marL="0" lvl="0" indent="0" algn="ctr" defTabSz="800100">
            <a:lnSpc>
              <a:spcPct val="90000"/>
            </a:lnSpc>
            <a:spcBef>
              <a:spcPct val="0"/>
            </a:spcBef>
            <a:spcAft>
              <a:spcPct val="35000"/>
            </a:spcAft>
            <a:buNone/>
          </a:pPr>
          <a:r>
            <a:rPr lang="en-GB" sz="1200" b="1" kern="1200" dirty="0"/>
            <a:t>Associate Teachers know more, remembers more and applies subject knowledge specific pedagogy to impact on pupils’ progress.</a:t>
          </a:r>
          <a:endParaRPr lang="en-US" sz="1200" kern="1200" dirty="0">
            <a:solidFill>
              <a:schemeClr val="tx1"/>
            </a:solidFill>
          </a:endParaRPr>
        </a:p>
      </dsp:txBody>
      <dsp:txXfrm>
        <a:off x="2496775" y="47818"/>
        <a:ext cx="2404524" cy="1537005"/>
      </dsp:txXfrm>
    </dsp:sp>
    <dsp:sp modelId="{66202F34-6DA5-154B-9697-B1A366A8ED7A}">
      <dsp:nvSpPr>
        <dsp:cNvPr id="0" name=""/>
        <dsp:cNvSpPr/>
      </dsp:nvSpPr>
      <dsp:spPr>
        <a:xfrm rot="17865234">
          <a:off x="4604248" y="1605417"/>
          <a:ext cx="2711581"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B51D63F3-ADE6-A647-B9AA-4C468CADE284}">
      <dsp:nvSpPr>
        <dsp:cNvPr id="0" name=""/>
        <dsp:cNvSpPr/>
      </dsp:nvSpPr>
      <dsp:spPr>
        <a:xfrm>
          <a:off x="5031682" y="26436"/>
          <a:ext cx="2719050" cy="1338710"/>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D</a:t>
          </a:r>
        </a:p>
        <a:p>
          <a:pPr marL="0" lvl="0" indent="0" algn="ctr" defTabSz="800100">
            <a:lnSpc>
              <a:spcPct val="90000"/>
            </a:lnSpc>
            <a:spcBef>
              <a:spcPct val="0"/>
            </a:spcBef>
            <a:spcAft>
              <a:spcPct val="35000"/>
            </a:spcAft>
            <a:buNone/>
          </a:pPr>
          <a:r>
            <a:rPr lang="en-GB" sz="1400" b="1" kern="1200" dirty="0"/>
            <a:t>Associate Teachers use knowledge about how pupils learn to plan and assess learning to ensure that all pupils make progress. </a:t>
          </a:r>
          <a:endParaRPr lang="en-US" sz="1400" kern="1200" dirty="0">
            <a:solidFill>
              <a:schemeClr val="tx1"/>
            </a:solidFill>
          </a:endParaRPr>
        </a:p>
      </dsp:txBody>
      <dsp:txXfrm>
        <a:off x="5070891" y="65645"/>
        <a:ext cx="2640632" cy="1260292"/>
      </dsp:txXfrm>
    </dsp:sp>
    <dsp:sp modelId="{2CA28F43-25B0-E746-AC82-D766D8C853E5}">
      <dsp:nvSpPr>
        <dsp:cNvPr id="0" name=""/>
        <dsp:cNvSpPr/>
      </dsp:nvSpPr>
      <dsp:spPr>
        <a:xfrm rot="19739524">
          <a:off x="6127180" y="2780845"/>
          <a:ext cx="2887817"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B2EB720A-C514-EB49-9C2C-D36E657C492A}">
      <dsp:nvSpPr>
        <dsp:cNvPr id="0" name=""/>
        <dsp:cNvSpPr/>
      </dsp:nvSpPr>
      <dsp:spPr>
        <a:xfrm>
          <a:off x="7773599" y="1332104"/>
          <a:ext cx="2070115" cy="2161359"/>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E </a:t>
          </a:r>
        </a:p>
        <a:p>
          <a:pPr marL="0" lvl="0" indent="0" algn="ctr" defTabSz="800100">
            <a:lnSpc>
              <a:spcPct val="90000"/>
            </a:lnSpc>
            <a:spcBef>
              <a:spcPct val="0"/>
            </a:spcBef>
            <a:spcAft>
              <a:spcPct val="35000"/>
            </a:spcAft>
            <a:buNone/>
          </a:pPr>
          <a:r>
            <a:rPr lang="en-GB" sz="1200" b="1" kern="1200" dirty="0"/>
            <a:t>Associate Teachers  implement effective adaptive teaching approaches to support all learners, including SEND (Special Educational Needs and Disability) and EAL (English as an Additional Language) learners. </a:t>
          </a:r>
          <a:endParaRPr lang="en-US" sz="1200" kern="1200" dirty="0">
            <a:solidFill>
              <a:schemeClr val="tx1"/>
            </a:solidFill>
          </a:endParaRPr>
        </a:p>
      </dsp:txBody>
      <dsp:txXfrm>
        <a:off x="7834231" y="1392736"/>
        <a:ext cx="1948851" cy="2040095"/>
      </dsp:txXfrm>
    </dsp:sp>
    <dsp:sp modelId="{1E78CE38-7B85-A540-A55A-0822736FC573}">
      <dsp:nvSpPr>
        <dsp:cNvPr id="0" name=""/>
        <dsp:cNvSpPr/>
      </dsp:nvSpPr>
      <dsp:spPr>
        <a:xfrm rot="153924">
          <a:off x="6515901" y="4409925"/>
          <a:ext cx="2417282" cy="751556"/>
        </a:xfrm>
        <a:prstGeom prst="leftArrow">
          <a:avLst>
            <a:gd name="adj1" fmla="val 60000"/>
            <a:gd name="adj2" fmla="val 50000"/>
          </a:avLst>
        </a:prstGeom>
        <a:solidFill>
          <a:srgbClr val="968EB4"/>
        </a:solidFill>
        <a:ln>
          <a:noFill/>
        </a:ln>
        <a:effectLst/>
      </dsp:spPr>
      <dsp:style>
        <a:lnRef idx="0">
          <a:scrgbClr r="0" g="0" b="0"/>
        </a:lnRef>
        <a:fillRef idx="3">
          <a:scrgbClr r="0" g="0" b="0"/>
        </a:fillRef>
        <a:effectRef idx="2">
          <a:scrgbClr r="0" g="0" b="0"/>
        </a:effectRef>
        <a:fontRef idx="minor">
          <a:schemeClr val="lt1"/>
        </a:fontRef>
      </dsp:style>
    </dsp:sp>
    <dsp:sp modelId="{F6737A29-B0C5-A647-A539-6CFFB5BF09A6}">
      <dsp:nvSpPr>
        <dsp:cNvPr id="0" name=""/>
        <dsp:cNvSpPr/>
      </dsp:nvSpPr>
      <dsp:spPr>
        <a:xfrm>
          <a:off x="7886393" y="3643493"/>
          <a:ext cx="2091158" cy="2392617"/>
        </a:xfrm>
        <a:prstGeom prst="roundRect">
          <a:avLst>
            <a:gd name="adj" fmla="val 10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rPr>
            <a:t>Theme</a:t>
          </a:r>
          <a:r>
            <a:rPr lang="en-US" sz="1800" b="1" kern="1200" baseline="0" dirty="0">
              <a:solidFill>
                <a:schemeClr val="tx1"/>
              </a:solidFill>
            </a:rPr>
            <a:t> F </a:t>
          </a:r>
        </a:p>
        <a:p>
          <a:pPr marL="0" lvl="0" indent="0" algn="ctr" defTabSz="800100">
            <a:lnSpc>
              <a:spcPct val="90000"/>
            </a:lnSpc>
            <a:spcBef>
              <a:spcPct val="0"/>
            </a:spcBef>
            <a:spcAft>
              <a:spcPct val="35000"/>
            </a:spcAft>
            <a:buNone/>
          </a:pPr>
          <a:r>
            <a:rPr lang="en-GB" sz="1400" b="1" kern="1200" dirty="0"/>
            <a:t>Associate Teacher’s demonstrate professional behaviours and contributes effectively to the wider life of the school.</a:t>
          </a:r>
          <a:endParaRPr lang="en-US" sz="1400" kern="1200" dirty="0">
            <a:solidFill>
              <a:schemeClr val="tx1"/>
            </a:solidFill>
          </a:endParaRPr>
        </a:p>
      </dsp:txBody>
      <dsp:txXfrm>
        <a:off x="7947641" y="3704741"/>
        <a:ext cx="1968662" cy="227012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A1C30-5ED2-478E-B9FC-C119065E6760}" type="datetimeFigureOut">
              <a:rPr lang="en-GB" smtClean="0"/>
              <a:t>23/11/2023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68736-EDC8-4ACC-9B52-A6E9DFBACD56}" type="slidenum">
              <a:rPr lang="en-GB" smtClean="0"/>
              <a:t>‹#›</a:t>
            </a:fld>
            <a:endParaRPr lang="en-GB"/>
          </a:p>
        </p:txBody>
      </p:sp>
    </p:spTree>
    <p:extLst>
      <p:ext uri="{BB962C8B-B14F-4D97-AF65-F5344CB8AC3E}">
        <p14:creationId xmlns:p14="http://schemas.microsoft.com/office/powerpoint/2010/main" val="346816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4726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example in mathematics. Remember you can also add in additional targets but these are specific. </a:t>
            </a:r>
          </a:p>
        </p:txBody>
      </p:sp>
      <p:sp>
        <p:nvSpPr>
          <p:cNvPr id="4" name="Slide Number Placeholder 3"/>
          <p:cNvSpPr>
            <a:spLocks noGrp="1"/>
          </p:cNvSpPr>
          <p:nvPr>
            <p:ph type="sldNum" sz="quarter" idx="5"/>
          </p:nvPr>
        </p:nvSpPr>
        <p:spPr/>
        <p:txBody>
          <a:bodyPr/>
          <a:lstStyle/>
          <a:p>
            <a:fld id="{7ED68736-EDC8-4ACC-9B52-A6E9DFBACD56}" type="slidenum">
              <a:rPr lang="en-GB" smtClean="0"/>
              <a:t>13</a:t>
            </a:fld>
            <a:endParaRPr lang="en-GB"/>
          </a:p>
        </p:txBody>
      </p:sp>
    </p:spTree>
    <p:extLst>
      <p:ext uri="{BB962C8B-B14F-4D97-AF65-F5344CB8AC3E}">
        <p14:creationId xmlns:p14="http://schemas.microsoft.com/office/powerpoint/2010/main" val="1643445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demonstrate what these might look like, please look at the example shared. If you think the Associate Teacher would benefit from further reading or a short video, add in the links. Also the Subject Specific Prompts are designed to give you examples of how targets can be generated. </a:t>
            </a:r>
          </a:p>
        </p:txBody>
      </p:sp>
      <p:sp>
        <p:nvSpPr>
          <p:cNvPr id="4" name="Slide Number Placeholder 3"/>
          <p:cNvSpPr>
            <a:spLocks noGrp="1"/>
          </p:cNvSpPr>
          <p:nvPr>
            <p:ph type="sldNum" sz="quarter" idx="5"/>
          </p:nvPr>
        </p:nvSpPr>
        <p:spPr/>
        <p:txBody>
          <a:bodyPr/>
          <a:lstStyle/>
          <a:p>
            <a:fld id="{7ED68736-EDC8-4ACC-9B52-A6E9DFBACD56}" type="slidenum">
              <a:rPr lang="en-GB" smtClean="0"/>
              <a:t>15</a:t>
            </a:fld>
            <a:endParaRPr lang="en-GB"/>
          </a:p>
        </p:txBody>
      </p:sp>
    </p:spTree>
    <p:extLst>
      <p:ext uri="{BB962C8B-B14F-4D97-AF65-F5344CB8AC3E}">
        <p14:creationId xmlns:p14="http://schemas.microsoft.com/office/powerpoint/2010/main" val="263541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are you developing your target setting?</a:t>
            </a:r>
          </a:p>
          <a:p>
            <a:r>
              <a:rPr lang="en-GB" dirty="0"/>
              <a:t>How are you using the BCU ITE Assessment Tracker to support this?</a:t>
            </a:r>
          </a:p>
          <a:p>
            <a:r>
              <a:rPr lang="en-GB" dirty="0"/>
              <a:t>Share ideas and observations. </a:t>
            </a:r>
          </a:p>
          <a:p>
            <a:endParaRPr lang="en-GB" dirty="0"/>
          </a:p>
        </p:txBody>
      </p:sp>
      <p:sp>
        <p:nvSpPr>
          <p:cNvPr id="4" name="Slide Number Placeholder 3"/>
          <p:cNvSpPr>
            <a:spLocks noGrp="1"/>
          </p:cNvSpPr>
          <p:nvPr>
            <p:ph type="sldNum" sz="quarter" idx="5"/>
          </p:nvPr>
        </p:nvSpPr>
        <p:spPr/>
        <p:txBody>
          <a:bodyPr/>
          <a:lstStyle/>
          <a:p>
            <a:fld id="{7ED68736-EDC8-4ACC-9B52-A6E9DFBACD56}" type="slidenum">
              <a:rPr lang="en-GB" smtClean="0"/>
              <a:t>17</a:t>
            </a:fld>
            <a:endParaRPr lang="en-GB"/>
          </a:p>
        </p:txBody>
      </p:sp>
    </p:spTree>
    <p:extLst>
      <p:ext uri="{BB962C8B-B14F-4D97-AF65-F5344CB8AC3E}">
        <p14:creationId xmlns:p14="http://schemas.microsoft.com/office/powerpoint/2010/main" val="56081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ED68736-EDC8-4ACC-9B52-A6E9DFBACD56}" type="slidenum">
              <a:rPr lang="en-GB" smtClean="0"/>
              <a:t>18</a:t>
            </a:fld>
            <a:endParaRPr lang="en-GB"/>
          </a:p>
        </p:txBody>
      </p:sp>
    </p:spTree>
    <p:extLst>
      <p:ext uri="{BB962C8B-B14F-4D97-AF65-F5344CB8AC3E}">
        <p14:creationId xmlns:p14="http://schemas.microsoft.com/office/powerpoint/2010/main" val="2169679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Making accurate judgements is key and how do we know that those judgements are accurate and those Associate Teachers are on track to make good progress and gain their QTS at the end of the course. </a:t>
            </a:r>
          </a:p>
          <a:p>
            <a:endParaRPr lang="en-GB" dirty="0"/>
          </a:p>
          <a:p>
            <a:r>
              <a:rPr lang="en-GB" dirty="0"/>
              <a:t>Ensure we are using all of the available evident that judgements are robust </a:t>
            </a:r>
          </a:p>
          <a:p>
            <a:endParaRPr lang="en-GB" dirty="0"/>
          </a:p>
          <a:p>
            <a:r>
              <a:rPr lang="en-GB" dirty="0"/>
              <a:t>Ensure all levels of pupil progress, judgements, targets, report comments and final grades are aligned with appropriate evidence</a:t>
            </a:r>
          </a:p>
          <a:p>
            <a:endParaRPr lang="en-GB" dirty="0"/>
          </a:p>
          <a:p>
            <a:r>
              <a:rPr lang="en-GB" dirty="0"/>
              <a:t>Making accurate judgements using all the available evidence and we’ll consider what that looks like a little later on.</a:t>
            </a:r>
          </a:p>
          <a:p>
            <a:endParaRPr lang="en-GB" dirty="0"/>
          </a:p>
          <a:p>
            <a:r>
              <a:rPr lang="en-GB" dirty="0"/>
              <a:t>Ofsted will also look at the accuracy of our partnership assessment of our Associate Teachers teaching.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0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Assessment Tracker we’ve got on 3 columns and its progressive starting with Working Towards, Working At and Working Beyond and this is for Bas a 3 year process and PGCE ATs this is development process over the year that they are with 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4826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 just look at the BCU Themes these are what we are making our judgement against. These are underpinned by the Teachers’ Standards and the Core Content Framework but we do not judge against the Teachers’ Standards until summative Ly at the end of the course for QTS. </a:t>
            </a:r>
          </a:p>
          <a:p>
            <a:endParaRPr lang="en-GB" dirty="0"/>
          </a:p>
          <a:p>
            <a:r>
              <a:rPr lang="en-GB" dirty="0"/>
              <a:t>Theme A – critical enquiry and research informed practice. Marrying up are they learning in their Modules (which is effectively our BCU Curriculum) and using their learning to inform their practice on the school based training, Engaging with and developing their subject knowledge – through subject knowledge audits is key here as well.  This also links to the Associate Teachers’ critical incident which they complete as part of both the Review and Progress meeting process. Identifying and making those essential links between research and practice. </a:t>
            </a:r>
          </a:p>
          <a:p>
            <a:endParaRPr lang="en-GB" dirty="0"/>
          </a:p>
          <a:p>
            <a:r>
              <a:rPr lang="en-GB" dirty="0"/>
              <a:t>Theme B – effective behaviour through high expectations and pupil wellbeing</a:t>
            </a:r>
          </a:p>
          <a:p>
            <a:endParaRPr lang="en-GB" dirty="0"/>
          </a:p>
          <a:p>
            <a:r>
              <a:rPr lang="en-GB" dirty="0"/>
              <a:t>Theme C – Using their Subject knowledge to support pupil progress and this links to their Subject Specific Development Journal which they should have already shared with you. </a:t>
            </a:r>
          </a:p>
          <a:p>
            <a:endParaRPr lang="en-GB" dirty="0"/>
          </a:p>
          <a:p>
            <a:r>
              <a:rPr lang="en-GB" dirty="0"/>
              <a:t>Theme D – Again looking at planning and delivery of a sequence of lessons and not concentrating on a ‘one off’ lesson but understanding how this sits within the teaching process. </a:t>
            </a:r>
          </a:p>
          <a:p>
            <a:endParaRPr lang="en-GB" dirty="0"/>
          </a:p>
          <a:p>
            <a:r>
              <a:rPr lang="en-GB" dirty="0"/>
              <a:t>Theme E – looking at adaptive processes and the range of children in the class including SEND and EAL </a:t>
            </a:r>
          </a:p>
          <a:p>
            <a:endParaRPr lang="en-GB" dirty="0"/>
          </a:p>
          <a:p>
            <a:r>
              <a:rPr lang="en-GB" dirty="0"/>
              <a:t>Theme F – Professional behaviours how the AT contributes effectively to the wider life of the school.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013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6930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23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108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23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C – Highlight please refer to the Subject Specific Development Journal. In here there is a detailed curriculum for each subject – led by our learn that and learn how to statements – what we teach them in University through our Modules – learn how – what does this look like in practice in school. It should be shared with you by your Associate Teacher. If not, ask the AT to share via their One Drive. BA Year 1s and Year 2s also have a Professional Studies Journal to support their professional development. For PGCE this is included at the end of their Subject Specific Development Journal to support their workload.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0645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496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7549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859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6963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6486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0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40D045-49D3-4CC7-A48F-563B14A779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464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This is our Primary Partnership Website, the source of key information. I'm going to click on the link and show you around. </a:t>
            </a:r>
            <a:endParaRPr lang="en-GB"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C5BC03-939B-452C-89A9-0DB030990D3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500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support you to engage with our documentation you will receive (if you have not already done so) two handouts from your University Tutor that will allow you quick access to our Primary Partnership Website and documentation. All documents will be available once your block placement starts.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CE5D14-2D73-4414-9829-9A06BB8A99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As you will see from this</a:t>
            </a:r>
            <a:r>
              <a:rPr lang="en-GB" sz="1200" b="1" kern="1200" baseline="0" dirty="0">
                <a:solidFill>
                  <a:schemeClr val="tx1"/>
                </a:solidFill>
                <a:effectLst/>
                <a:latin typeface="+mn-lt"/>
                <a:ea typeface="+mn-ea"/>
                <a:cs typeface="+mn-cs"/>
              </a:rPr>
              <a:t> slide t</a:t>
            </a:r>
            <a:r>
              <a:rPr lang="en-GB" sz="1200" b="1" kern="1200" dirty="0">
                <a:solidFill>
                  <a:schemeClr val="tx1"/>
                </a:solidFill>
                <a:effectLst/>
                <a:latin typeface="+mn-lt"/>
                <a:ea typeface="+mn-ea"/>
                <a:cs typeface="+mn-cs"/>
              </a:rPr>
              <a:t>he BCU ITE Curriculum</a:t>
            </a:r>
            <a:r>
              <a:rPr lang="en-GB" sz="1200" kern="1200" dirty="0">
                <a:solidFill>
                  <a:schemeClr val="tx1"/>
                </a:solidFill>
                <a:effectLst/>
                <a:latin typeface="+mn-lt"/>
                <a:ea typeface="+mn-ea"/>
                <a:cs typeface="+mn-cs"/>
              </a:rPr>
              <a:t> has six principles which underpin the content of all our Initial Teacher Education courses.  These principles are used by mentors and BCU University tutors in review and progress meetings to formatively assess a trainee’s strengths and areas for development.  The six foci within this core curriculum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uses critical enquiry and research informed practice to develop their understanding of effective teaching and learning</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Teacher’s classroom practice establishes effective behaviour management using high expectations and awareness of pupil wellbeing</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knows more, remembers more and applies subject knowledge and subject specific pedagogy to impact on pupils’ progress</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uses knowledge about how pupils learn to plan and assess learning to ensure that all pupils make progress</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implements effective adaptive teaching approaches to meet all learners’ needs, including SEND (Special Educational Needs and Disability) and EAL (English as an Additional Language learners).</a:t>
            </a:r>
            <a:endParaRPr lang="en-GB" sz="1800" dirty="0">
              <a:effectLst/>
              <a:latin typeface="Calibri" panose="020F0502020204030204" pitchFamily="34" charset="0"/>
              <a:ea typeface="Calibri" panose="020F0502020204030204" pitchFamily="34" charset="0"/>
            </a:endParaRPr>
          </a:p>
          <a:p>
            <a:pPr marL="342900" lvl="0" indent="-342900">
              <a:lnSpc>
                <a:spcPct val="105000"/>
              </a:lnSpc>
              <a:spcAft>
                <a:spcPts val="800"/>
              </a:spcAft>
              <a:buFont typeface="+mj-lt"/>
              <a:buAutoNum type="alphaUcPeriod"/>
            </a:pPr>
            <a:r>
              <a:rPr lang="en-GB" sz="1800" b="1" dirty="0">
                <a:effectLst/>
                <a:latin typeface="Arial" panose="020B0604020202020204" pitchFamily="34" charset="0"/>
                <a:ea typeface="Calibri" panose="020F0502020204030204" pitchFamily="34" charset="0"/>
              </a:rPr>
              <a:t>Associate Teacher demonstrates professional behaviours and contributes effectively to the wider life of the school</a:t>
            </a:r>
            <a:endParaRPr lang="en-GB" sz="1800" dirty="0">
              <a:effectLst/>
              <a:latin typeface="Calibri" panose="020F0502020204030204" pitchFamily="34" charset="0"/>
              <a:ea typeface="Calibri" panose="020F0502020204030204" pitchFamily="34" charset="0"/>
            </a:endParaRPr>
          </a:p>
          <a:p>
            <a:endParaRPr lang="en-US" dirty="0">
              <a:cs typeface="Calibri"/>
            </a:endParaRPr>
          </a:p>
        </p:txBody>
      </p:sp>
      <p:sp>
        <p:nvSpPr>
          <p:cNvPr id="4" name="Slide Number Placeholder 3"/>
          <p:cNvSpPr>
            <a:spLocks noGrp="1"/>
          </p:cNvSpPr>
          <p:nvPr>
            <p:ph type="sldNum" sz="quarter" idx="10"/>
          </p:nvPr>
        </p:nvSpPr>
        <p:spPr/>
        <p:txBody>
          <a:bodyPr/>
          <a:lstStyle/>
          <a:p>
            <a:fld id="{13B1A9A4-6FE0-4F92-A385-5C3A41B5254E}" type="slidenum">
              <a:rPr lang="en-GB" smtClean="0"/>
              <a:t>8</a:t>
            </a:fld>
            <a:endParaRPr lang="en-GB" dirty="0"/>
          </a:p>
        </p:txBody>
      </p:sp>
    </p:spTree>
    <p:extLst>
      <p:ext uri="{BB962C8B-B14F-4D97-AF65-F5344CB8AC3E}">
        <p14:creationId xmlns:p14="http://schemas.microsoft.com/office/powerpoint/2010/main" val="3303601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copy of Theme C. You will see that the colour coding as for our Phase 1, Phase 2 and Phase 3 of both our BAQTS and PGCE Curriculum coincides with our Primary Assessment Tracker. Theme C, focusing on subject knowledge through the Associate Teacher’s Subject Specific Development Journal which PGCE Associate Teachers will have shared with you. As an activity, click on the link on the PowerPoint to access the Primary BCU ITE Assessment Tracker. If you have a PGCE you will be primarily focusing on Phase 1 ‘Working towards’. If you are working with a BA Year 3 you should be looking at ‘Working at’ and ‘Working Beyond.’ </a:t>
            </a:r>
          </a:p>
        </p:txBody>
      </p:sp>
      <p:sp>
        <p:nvSpPr>
          <p:cNvPr id="4" name="Slide Number Placeholder 3"/>
          <p:cNvSpPr>
            <a:spLocks noGrp="1"/>
          </p:cNvSpPr>
          <p:nvPr>
            <p:ph type="sldNum" sz="quarter" idx="5"/>
          </p:nvPr>
        </p:nvSpPr>
        <p:spPr/>
        <p:txBody>
          <a:bodyPr/>
          <a:lstStyle/>
          <a:p>
            <a:fld id="{0DC5BC03-939B-452C-89A9-0DB030990D36}" type="slidenum">
              <a:rPr lang="en-GB" smtClean="0"/>
              <a:t>9</a:t>
            </a:fld>
            <a:endParaRPr lang="en-GB" dirty="0"/>
          </a:p>
        </p:txBody>
      </p:sp>
    </p:spTree>
    <p:extLst>
      <p:ext uri="{BB962C8B-B14F-4D97-AF65-F5344CB8AC3E}">
        <p14:creationId xmlns:p14="http://schemas.microsoft.com/office/powerpoint/2010/main" val="2060408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an effective target look like? You will notice that to support you when thinking about each What Why How aspect, these have been developed to remind you when you are completing the Lesson Observation Feedback form. </a:t>
            </a:r>
          </a:p>
        </p:txBody>
      </p:sp>
      <p:sp>
        <p:nvSpPr>
          <p:cNvPr id="4" name="Slide Number Placeholder 3"/>
          <p:cNvSpPr>
            <a:spLocks noGrp="1"/>
          </p:cNvSpPr>
          <p:nvPr>
            <p:ph type="sldNum" sz="quarter" idx="5"/>
          </p:nvPr>
        </p:nvSpPr>
        <p:spPr/>
        <p:txBody>
          <a:bodyPr/>
          <a:lstStyle/>
          <a:p>
            <a:fld id="{7ED68736-EDC8-4ACC-9B52-A6E9DFBACD56}" type="slidenum">
              <a:rPr lang="en-GB" smtClean="0"/>
              <a:t>10</a:t>
            </a:fld>
            <a:endParaRPr lang="en-GB"/>
          </a:p>
        </p:txBody>
      </p:sp>
    </p:spTree>
    <p:extLst>
      <p:ext uri="{BB962C8B-B14F-4D97-AF65-F5344CB8AC3E}">
        <p14:creationId xmlns:p14="http://schemas.microsoft.com/office/powerpoint/2010/main" val="1832679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support our Associate Teachers following their observation, one of these targets needs to be subject based. As this slide outlines, what the next step would be to support progress, why this is important and how will this be achieved. </a:t>
            </a:r>
          </a:p>
        </p:txBody>
      </p:sp>
      <p:sp>
        <p:nvSpPr>
          <p:cNvPr id="4" name="Slide Number Placeholder 3"/>
          <p:cNvSpPr>
            <a:spLocks noGrp="1"/>
          </p:cNvSpPr>
          <p:nvPr>
            <p:ph type="sldNum" sz="quarter" idx="5"/>
          </p:nvPr>
        </p:nvSpPr>
        <p:spPr/>
        <p:txBody>
          <a:bodyPr/>
          <a:lstStyle/>
          <a:p>
            <a:fld id="{7ED68736-EDC8-4ACC-9B52-A6E9DFBACD56}" type="slidenum">
              <a:rPr lang="en-GB" smtClean="0"/>
              <a:t>11</a:t>
            </a:fld>
            <a:endParaRPr lang="en-GB"/>
          </a:p>
        </p:txBody>
      </p:sp>
    </p:spTree>
    <p:extLst>
      <p:ext uri="{BB962C8B-B14F-4D97-AF65-F5344CB8AC3E}">
        <p14:creationId xmlns:p14="http://schemas.microsoft.com/office/powerpoint/2010/main" val="539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an example in PE. This target is subject specific – links to the next step, scaffold learning, why this is important – to enable all children to demonstrate the skill jumping from 2 feet to 2 feet and how this will be achieved, using the STEP model (Space, Time, Task, Equipment. People). Remember to add in the Key Theme which this target represents. </a:t>
            </a:r>
          </a:p>
        </p:txBody>
      </p:sp>
      <p:sp>
        <p:nvSpPr>
          <p:cNvPr id="4" name="Slide Number Placeholder 3"/>
          <p:cNvSpPr>
            <a:spLocks noGrp="1"/>
          </p:cNvSpPr>
          <p:nvPr>
            <p:ph type="sldNum" sz="quarter" idx="5"/>
          </p:nvPr>
        </p:nvSpPr>
        <p:spPr/>
        <p:txBody>
          <a:bodyPr/>
          <a:lstStyle/>
          <a:p>
            <a:fld id="{7ED68736-EDC8-4ACC-9B52-A6E9DFBACD56}" type="slidenum">
              <a:rPr lang="en-GB" smtClean="0"/>
              <a:t>12</a:t>
            </a:fld>
            <a:endParaRPr lang="en-GB"/>
          </a:p>
        </p:txBody>
      </p:sp>
    </p:spTree>
    <p:extLst>
      <p:ext uri="{BB962C8B-B14F-4D97-AF65-F5344CB8AC3E}">
        <p14:creationId xmlns:p14="http://schemas.microsoft.com/office/powerpoint/2010/main" val="2132427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0256D-B553-4D59-B22C-9B6913EFC26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6F04630-48BC-4155-ACB9-BC02A59C0A2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19110459-1BC5-4365-AD23-24C7020BD618}"/>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23/11/2023</a:t>
            </a:fld>
            <a:endParaRPr lang="en-GB" dirty="0"/>
          </a:p>
        </p:txBody>
      </p:sp>
      <p:sp>
        <p:nvSpPr>
          <p:cNvPr id="5" name="Footer Placeholder 4">
            <a:extLst>
              <a:ext uri="{FF2B5EF4-FFF2-40B4-BE49-F238E27FC236}">
                <a16:creationId xmlns:a16="http://schemas.microsoft.com/office/drawing/2014/main" id="{1937DFE4-3E95-4DB6-A922-5E3619BED0BF}"/>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327AC009-8F58-4658-8A9F-4A4390FE7489}"/>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722376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7A4D-47A0-49F5-AFFB-143DB0474F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CC6F1A-F30D-44F6-9298-F5051539F6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D8E753-6AF5-4BE6-A398-7375A3B0B483}"/>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23/11/2023</a:t>
            </a:fld>
            <a:endParaRPr lang="en-GB" dirty="0"/>
          </a:p>
        </p:txBody>
      </p:sp>
      <p:sp>
        <p:nvSpPr>
          <p:cNvPr id="5" name="Footer Placeholder 4">
            <a:extLst>
              <a:ext uri="{FF2B5EF4-FFF2-40B4-BE49-F238E27FC236}">
                <a16:creationId xmlns:a16="http://schemas.microsoft.com/office/drawing/2014/main" id="{959880F7-A542-40B7-9C1A-D8525990555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8C810782-02CB-4CFC-984D-C2B5D623D13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24067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27201-9A46-4675-8FC6-C80C62EEE0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0BBF73F-3E27-44B1-B3CB-2A5F8414D5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B80C6D-7B0E-48FB-BE02-BBF6B8319CE7}"/>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23/11/2023</a:t>
            </a:fld>
            <a:endParaRPr lang="en-GB" dirty="0"/>
          </a:p>
        </p:txBody>
      </p:sp>
      <p:sp>
        <p:nvSpPr>
          <p:cNvPr id="5" name="Footer Placeholder 4">
            <a:extLst>
              <a:ext uri="{FF2B5EF4-FFF2-40B4-BE49-F238E27FC236}">
                <a16:creationId xmlns:a16="http://schemas.microsoft.com/office/drawing/2014/main" id="{C452C6EF-9CE1-4390-8494-38673FA45691}"/>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5D9C5A8-9A74-42C1-806D-F3E4FC67194C}"/>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2788350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9D90-6353-4D98-8603-0426EE7F48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551E97-C779-442A-B203-79D55F79C5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3BB588E-C4DD-4E51-99A3-8A8F24D34B4F}"/>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5" name="Footer Placeholder 4">
            <a:extLst>
              <a:ext uri="{FF2B5EF4-FFF2-40B4-BE49-F238E27FC236}">
                <a16:creationId xmlns:a16="http://schemas.microsoft.com/office/drawing/2014/main" id="{6C076655-935C-4DAB-8F87-F1C1973491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A9955A-966C-43B4-AD7A-299FA777F627}"/>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B4A89D5C-0D7A-4F26-85D9-C4A8848F493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42517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1C270-8C28-4DF3-A1BE-1B768C5209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57AC2-8FB7-4530-8265-3B9B50334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319269-6FD2-4285-AE67-2A466F5125A8}"/>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5" name="Footer Placeholder 4">
            <a:extLst>
              <a:ext uri="{FF2B5EF4-FFF2-40B4-BE49-F238E27FC236}">
                <a16:creationId xmlns:a16="http://schemas.microsoft.com/office/drawing/2014/main" id="{8373E651-F0CA-496F-A936-5538BE6443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963AD0-A34A-42D9-A86B-8F5D09D22D1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5AD73B05-8BBB-425B-8780-95626CA0A948}"/>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3260650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8C22-9A09-4D3A-A6F4-CCCE3E1B60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0D74862-F2C5-4816-84F2-174FEA8F0A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5ED457-0EA9-4E45-89DB-06C344999F17}"/>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5" name="Footer Placeholder 4">
            <a:extLst>
              <a:ext uri="{FF2B5EF4-FFF2-40B4-BE49-F238E27FC236}">
                <a16:creationId xmlns:a16="http://schemas.microsoft.com/office/drawing/2014/main" id="{E8148CE1-BB90-4D60-A552-3BBDA0BA0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B8BDBB-01FB-4CF7-B70C-A18D95841886}"/>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E3BC8E17-2C9E-4F7A-8586-6D332265C56E}"/>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365009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FC3BB-1746-488E-8FFD-18DC799BDC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251BD3-5898-4DFD-9BDB-C6E1E12873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67B8041-8BE8-4DD4-B173-DC987882AF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3D1C3A-9A15-4F54-A7D9-CF93A5E11E8F}"/>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6" name="Footer Placeholder 5">
            <a:extLst>
              <a:ext uri="{FF2B5EF4-FFF2-40B4-BE49-F238E27FC236}">
                <a16:creationId xmlns:a16="http://schemas.microsoft.com/office/drawing/2014/main" id="{CAFBD746-6F02-4B3A-8270-3A4E87BF7C3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7AB93B-670F-40A0-A153-82DA1431657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6E2241B0-8EF7-4DB8-9986-1E5C6C80C214}"/>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363636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62CBD-80BA-41AD-9837-0A297ABFD03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B0829A-DA13-40DF-9C26-AF0950991D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D4955E-6EB4-4B40-A54D-E5FCAD2DEC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8034645-E1B8-407A-B662-9D19B3CF1A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47228-71D7-4A35-A23D-FC4FDC1EE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98D3D4D-04E7-48B1-9710-EBF95AD1F8FC}"/>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8" name="Footer Placeholder 7">
            <a:extLst>
              <a:ext uri="{FF2B5EF4-FFF2-40B4-BE49-F238E27FC236}">
                <a16:creationId xmlns:a16="http://schemas.microsoft.com/office/drawing/2014/main" id="{D2667719-5D09-4E09-B3FD-A1AEA9E84B1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8EE642-14D5-40F6-A20E-A45E4A963F78}"/>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10" name="Picture 9">
            <a:extLst>
              <a:ext uri="{FF2B5EF4-FFF2-40B4-BE49-F238E27FC236}">
                <a16:creationId xmlns:a16="http://schemas.microsoft.com/office/drawing/2014/main" id="{41C72F2D-AC6A-40AD-9232-E5277EBC4397}"/>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65492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A3834-46D5-4EC7-B013-F9F07DAB1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F51427-4A10-4E7B-85FC-FD1628F266FF}"/>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4" name="Footer Placeholder 3">
            <a:extLst>
              <a:ext uri="{FF2B5EF4-FFF2-40B4-BE49-F238E27FC236}">
                <a16:creationId xmlns:a16="http://schemas.microsoft.com/office/drawing/2014/main" id="{6263BF4F-44FE-4582-8AEE-46BCEBBA1AC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EB8C61-B705-468C-85C2-60DE1B8C29E1}"/>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6" name="Picture 5">
            <a:extLst>
              <a:ext uri="{FF2B5EF4-FFF2-40B4-BE49-F238E27FC236}">
                <a16:creationId xmlns:a16="http://schemas.microsoft.com/office/drawing/2014/main" id="{D923512A-09D0-411C-B2B5-824FB1FA8FC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784795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C53360-BB54-4A9E-89A1-CA1AB0FB1B65}"/>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3" name="Footer Placeholder 2">
            <a:extLst>
              <a:ext uri="{FF2B5EF4-FFF2-40B4-BE49-F238E27FC236}">
                <a16:creationId xmlns:a16="http://schemas.microsoft.com/office/drawing/2014/main" id="{FCB525BE-E11C-43B4-8597-B7864919853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30DD5B-EFCF-43FE-93A3-2240AEC498DE}"/>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5" name="Picture 4">
            <a:extLst>
              <a:ext uri="{FF2B5EF4-FFF2-40B4-BE49-F238E27FC236}">
                <a16:creationId xmlns:a16="http://schemas.microsoft.com/office/drawing/2014/main" id="{D238593D-791D-4E33-978B-CF99B2B16916}"/>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525162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4440-236B-4F0A-9CDF-210C10E146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1A418B-9F6A-411E-ACF0-E4CEE11B26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8EFF62-B908-4A1B-819C-BFA92ED6A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EC326-13B2-46F1-914B-7FF87F9BC20F}"/>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6" name="Footer Placeholder 5">
            <a:extLst>
              <a:ext uri="{FF2B5EF4-FFF2-40B4-BE49-F238E27FC236}">
                <a16:creationId xmlns:a16="http://schemas.microsoft.com/office/drawing/2014/main" id="{C3440A65-EBBC-47A7-8811-B4799A95A7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E5DA22-1AF1-4EE5-A641-72C9BF6F4509}"/>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FD365563-2B2A-49B7-8095-AAB9B7CC30B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1740317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ED86-7488-4157-AFC2-623790EA097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4DD1AE-1EA5-4105-96B9-34B02C86CF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B23B19-E8E8-4D0D-B115-38876EB1B260}"/>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23/11/2023</a:t>
            </a:fld>
            <a:endParaRPr lang="en-GB" dirty="0"/>
          </a:p>
        </p:txBody>
      </p:sp>
      <p:sp>
        <p:nvSpPr>
          <p:cNvPr id="5" name="Footer Placeholder 4">
            <a:extLst>
              <a:ext uri="{FF2B5EF4-FFF2-40B4-BE49-F238E27FC236}">
                <a16:creationId xmlns:a16="http://schemas.microsoft.com/office/drawing/2014/main" id="{7D3EC1FB-CAC7-472B-9A31-14491F471519}"/>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4C4B1EEA-BE4A-43EE-BF2D-4855A58212C2}"/>
              </a:ext>
            </a:extLst>
          </p:cNvPr>
          <p:cNvSpPr>
            <a:spLocks noGrp="1"/>
          </p:cNvSpPr>
          <p:nvPr>
            <p:ph type="sldNum" sz="quarter" idx="12"/>
          </p:nvPr>
        </p:nvSpPr>
        <p:spPr/>
        <p:txBody>
          <a:bodyPr/>
          <a:lstStyle/>
          <a:p>
            <a:fld id="{0455B33B-EB00-4CB3-A79B-76997B985EBC}" type="slidenum">
              <a:rPr lang="en-GB" smtClean="0"/>
              <a:t>‹#›</a:t>
            </a:fld>
            <a:endParaRPr lang="en-GB" dirty="0"/>
          </a:p>
        </p:txBody>
      </p:sp>
      <p:pic>
        <p:nvPicPr>
          <p:cNvPr id="9" name="Pictur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2476784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439-0497-4BCD-A37B-E6AF67819F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1A0A0AA-FA7F-4CFE-9DC1-2EA359A9C2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395210C-6837-43ED-B967-A27E58A6F6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9B1272-3E87-49FA-8A24-B8B78978CF98}"/>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6" name="Footer Placeholder 5">
            <a:extLst>
              <a:ext uri="{FF2B5EF4-FFF2-40B4-BE49-F238E27FC236}">
                <a16:creationId xmlns:a16="http://schemas.microsoft.com/office/drawing/2014/main" id="{F8840D9B-DF79-4B17-A987-17D91D1948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5055D4-EF63-4C9A-8D27-E5C4B663F4D3}"/>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8" name="Picture 7">
            <a:extLst>
              <a:ext uri="{FF2B5EF4-FFF2-40B4-BE49-F238E27FC236}">
                <a16:creationId xmlns:a16="http://schemas.microsoft.com/office/drawing/2014/main" id="{8CFDC64D-838D-4DA5-AA58-872A9CBB7A80}"/>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898154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8200D-D855-4905-ABA4-5E1563331BE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181861-5CB6-4247-A237-C648423A8C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40EB1A-1B37-48CE-B145-588D6F02DB26}"/>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5" name="Footer Placeholder 4">
            <a:extLst>
              <a:ext uri="{FF2B5EF4-FFF2-40B4-BE49-F238E27FC236}">
                <a16:creationId xmlns:a16="http://schemas.microsoft.com/office/drawing/2014/main" id="{27150025-5E3B-4D2B-A2DB-DBDC0F9208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C97731-2E27-450C-9606-34D6F16DF9FD}"/>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BA13D9B6-FF8A-4CE1-BEF2-91E673B52B92}"/>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2119315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D3577-71A2-4D2A-A1E4-18D6CA03E5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42D5C0-C556-48CE-8A67-E9F3B22E0C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A4FE02-DC2E-4535-81CD-76F8F0334CE9}"/>
              </a:ext>
            </a:extLst>
          </p:cNvPr>
          <p:cNvSpPr>
            <a:spLocks noGrp="1"/>
          </p:cNvSpPr>
          <p:nvPr>
            <p:ph type="dt" sz="half" idx="10"/>
          </p:nvPr>
        </p:nvSpPr>
        <p:spPr/>
        <p:txBody>
          <a:bodyPr/>
          <a:lstStyle/>
          <a:p>
            <a:fld id="{450CE5C3-E188-4E7D-ABD8-8B92D85F961A}" type="datetimeFigureOut">
              <a:rPr lang="en-GB" smtClean="0"/>
              <a:t>23/11/2023</a:t>
            </a:fld>
            <a:endParaRPr lang="en-GB"/>
          </a:p>
        </p:txBody>
      </p:sp>
      <p:sp>
        <p:nvSpPr>
          <p:cNvPr id="5" name="Footer Placeholder 4">
            <a:extLst>
              <a:ext uri="{FF2B5EF4-FFF2-40B4-BE49-F238E27FC236}">
                <a16:creationId xmlns:a16="http://schemas.microsoft.com/office/drawing/2014/main" id="{27447D2C-9A99-43BA-B2AE-E9ECE1CDE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9A8AE6-BCEC-49E9-ABBB-B098B122C3FC}"/>
              </a:ext>
            </a:extLst>
          </p:cNvPr>
          <p:cNvSpPr>
            <a:spLocks noGrp="1"/>
          </p:cNvSpPr>
          <p:nvPr>
            <p:ph type="sldNum" sz="quarter" idx="12"/>
          </p:nvPr>
        </p:nvSpPr>
        <p:spPr/>
        <p:txBody>
          <a:body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C3BE4314-BE52-462A-9555-D557514CB46C}"/>
              </a:ext>
            </a:extLst>
          </p:cNvPr>
          <p:cNvPicPr/>
          <p:nvPr userDrawn="1"/>
        </p:nvPicPr>
        <p:blipFill>
          <a:blip r:embed="rId2">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spTree>
    <p:extLst>
      <p:ext uri="{BB962C8B-B14F-4D97-AF65-F5344CB8AC3E}">
        <p14:creationId xmlns:p14="http://schemas.microsoft.com/office/powerpoint/2010/main" val="732152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B087-704B-B3EB-3282-6E6D6F8108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16D21A7-F1C4-E466-071B-8337D5131B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ECAA1C-0A93-8DFA-1BD6-C320C06670F9}"/>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5" name="Footer Placeholder 4">
            <a:extLst>
              <a:ext uri="{FF2B5EF4-FFF2-40B4-BE49-F238E27FC236}">
                <a16:creationId xmlns:a16="http://schemas.microsoft.com/office/drawing/2014/main" id="{B354E46F-4FFF-AF09-1B40-06906333793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5933ACB-73D1-4FAB-7592-EDD2FA2B232A}"/>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993393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FE47C-3417-E0E5-1888-DEE2A81E2F8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35C784-DD86-84A1-5DBD-4419DBB185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1F9B5C-B309-EA91-D077-D934AE09F33E}"/>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5" name="Footer Placeholder 4">
            <a:extLst>
              <a:ext uri="{FF2B5EF4-FFF2-40B4-BE49-F238E27FC236}">
                <a16:creationId xmlns:a16="http://schemas.microsoft.com/office/drawing/2014/main" id="{7B4413A9-A3CD-64AC-B035-4A4D3503895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52A1A9-79EC-9DC0-D37E-307706CB5C94}"/>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2174280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B4BED-C9C8-1853-F0DE-6108E12443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145C19-CA12-ED3B-99E3-8A39D73313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9FACAC-FCE9-81BE-58EA-D14E1D7053FD}"/>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5" name="Footer Placeholder 4">
            <a:extLst>
              <a:ext uri="{FF2B5EF4-FFF2-40B4-BE49-F238E27FC236}">
                <a16:creationId xmlns:a16="http://schemas.microsoft.com/office/drawing/2014/main" id="{9E15E4E2-66BC-B4CB-0999-2A4BB38241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380117F-CD8E-FDB2-FC52-448A38C036CE}"/>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2708848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25820-B7D2-A997-034F-B0E6CED81A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289B08F-C46A-8C40-2427-EA3DBBB748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8560BB-BDB8-E53A-DF12-710B244BE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5C3E813-E135-64D8-7BF0-84A7202F0BF6}"/>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6" name="Footer Placeholder 5">
            <a:extLst>
              <a:ext uri="{FF2B5EF4-FFF2-40B4-BE49-F238E27FC236}">
                <a16:creationId xmlns:a16="http://schemas.microsoft.com/office/drawing/2014/main" id="{0E9512A2-987F-4DD8-D4B7-EDDC6CF753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5B5EBED-D23C-3D97-8E11-5BE874C438BA}"/>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28976670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5B5F7-AF52-AAA7-55DD-6EC059C40FB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215DB8-E032-3768-5BB4-0E1C6AB6A5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D0EE5F-4A16-4CB5-5418-B1ADF5953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134E85-4F7E-4A76-74BD-3B60DEF1CF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4EEE6B-69E6-DEC7-36C1-00C082204D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F14320-E477-1543-7305-7FBDC84FF789}"/>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8" name="Footer Placeholder 7">
            <a:extLst>
              <a:ext uri="{FF2B5EF4-FFF2-40B4-BE49-F238E27FC236}">
                <a16:creationId xmlns:a16="http://schemas.microsoft.com/office/drawing/2014/main" id="{A6ED4DDA-7FA0-C9B5-C592-D99243EBC728}"/>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C17EAE2-81C5-81BC-A02A-E8AD62595538}"/>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17107783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42A78-5618-B42E-6025-8A52490EF4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A7F7BC-CFC6-CE86-410D-6C04FACD6475}"/>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4" name="Footer Placeholder 3">
            <a:extLst>
              <a:ext uri="{FF2B5EF4-FFF2-40B4-BE49-F238E27FC236}">
                <a16:creationId xmlns:a16="http://schemas.microsoft.com/office/drawing/2014/main" id="{75CBC517-AB97-D7D7-050A-335AF754033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931C0BF-F243-E47F-0ADF-DF756F25373C}"/>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3951369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3A1D4-23D9-7A3E-7F55-77063B392997}"/>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3" name="Footer Placeholder 2">
            <a:extLst>
              <a:ext uri="{FF2B5EF4-FFF2-40B4-BE49-F238E27FC236}">
                <a16:creationId xmlns:a16="http://schemas.microsoft.com/office/drawing/2014/main" id="{07787E6C-A9AC-31CF-0112-58415AA3845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CE0339E-3F5F-52C4-8CF4-CBD1B73378F9}"/>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1036954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5452D-DC47-4D68-9605-436AC69BCC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ACB5F8-B8F4-40FC-B0F1-6FFA5C872A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31405978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A4B4-6543-D900-422B-B5D112051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17768F-57FB-B7D8-C2FF-62450B5A7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85F28AB-008C-CA9D-80BF-CAAF854B6C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52A42F-4A17-1E8D-B729-615E108DB328}"/>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6" name="Footer Placeholder 5">
            <a:extLst>
              <a:ext uri="{FF2B5EF4-FFF2-40B4-BE49-F238E27FC236}">
                <a16:creationId xmlns:a16="http://schemas.microsoft.com/office/drawing/2014/main" id="{A4DE813E-4F77-2A93-FAB2-064557E2145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4F495A-4786-1B1A-276A-DFFE3D308F69}"/>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447140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4FE0E-E90E-F186-1265-F3510E7995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CC466C-785C-D942-2ACD-ACBEBC5572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DF412256-6A9A-8748-6ABE-D231F638EF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A9669-4903-64A5-2A23-22E5E87F1EA2}"/>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6" name="Footer Placeholder 5">
            <a:extLst>
              <a:ext uri="{FF2B5EF4-FFF2-40B4-BE49-F238E27FC236}">
                <a16:creationId xmlns:a16="http://schemas.microsoft.com/office/drawing/2014/main" id="{0B71C230-B901-283B-8205-B45BC477B5A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D6E1CEA-5ABA-5CA4-BB67-CEA6A8BF4DC3}"/>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1505109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7C2C8-2E74-C2E2-9104-201FBCF4578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D8E6DC-1BA3-9A43-9E71-DCCBAB076B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21B13-211B-9381-3E24-97DEF893FA4A}"/>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5" name="Footer Placeholder 4">
            <a:extLst>
              <a:ext uri="{FF2B5EF4-FFF2-40B4-BE49-F238E27FC236}">
                <a16:creationId xmlns:a16="http://schemas.microsoft.com/office/drawing/2014/main" id="{76F6F12C-D6BE-081F-AB1A-133B63C415F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E77078-5EAD-8DE2-C697-9358AD6BE7CA}"/>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30631935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ABCA3D-F915-FD82-088E-A02BABB156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BBE17A-A314-3061-A44E-88CF003761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8A1FD9-C4D6-8829-2753-43D4650C953F}"/>
              </a:ext>
            </a:extLst>
          </p:cNvPr>
          <p:cNvSpPr>
            <a:spLocks noGrp="1"/>
          </p:cNvSpPr>
          <p:nvPr>
            <p:ph type="dt" sz="half" idx="10"/>
          </p:nvPr>
        </p:nvSpPr>
        <p:spPr/>
        <p:txBody>
          <a:bodyPr/>
          <a:lstStyle/>
          <a:p>
            <a:fld id="{099D0AB8-D9FF-43AB-96D0-8459327F538F}" type="datetimeFigureOut">
              <a:rPr lang="en-GB" smtClean="0"/>
              <a:t>23/11/2023</a:t>
            </a:fld>
            <a:endParaRPr lang="en-GB" dirty="0"/>
          </a:p>
        </p:txBody>
      </p:sp>
      <p:sp>
        <p:nvSpPr>
          <p:cNvPr id="5" name="Footer Placeholder 4">
            <a:extLst>
              <a:ext uri="{FF2B5EF4-FFF2-40B4-BE49-F238E27FC236}">
                <a16:creationId xmlns:a16="http://schemas.microsoft.com/office/drawing/2014/main" id="{543CCDD6-6E2F-64A5-F988-B334204872E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1D93B9A-3D37-44CD-DBE2-E47829E6FCD2}"/>
              </a:ext>
            </a:extLst>
          </p:cNvPr>
          <p:cNvSpPr>
            <a:spLocks noGrp="1"/>
          </p:cNvSpPr>
          <p:nvPr>
            <p:ph type="sldNum" sz="quarter" idx="12"/>
          </p:nvPr>
        </p:nvSpPr>
        <p:spPr/>
        <p:txBody>
          <a:bodyPr/>
          <a:lstStyle/>
          <a:p>
            <a:fld id="{F826B242-D1B9-4CC7-A012-0BB2877DEB5A}" type="slidenum">
              <a:rPr lang="en-GB" smtClean="0"/>
              <a:t>‹#›</a:t>
            </a:fld>
            <a:endParaRPr lang="en-GB" dirty="0"/>
          </a:p>
        </p:txBody>
      </p:sp>
    </p:spTree>
    <p:extLst>
      <p:ext uri="{BB962C8B-B14F-4D97-AF65-F5344CB8AC3E}">
        <p14:creationId xmlns:p14="http://schemas.microsoft.com/office/powerpoint/2010/main" val="419973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48037-08F3-4C15-A4A1-D5CA628DA65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D76A640-00C5-45B3-8496-51EC4591E6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1D39F0-E939-4E0B-AFB3-8B8F50DDF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 name="Pictur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195938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4FFFC-8D99-44EF-8A26-26BFDD4A2F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A6D855-CB7C-4B08-8819-9D11AE892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3F735-C190-47ED-BE9A-9208BFF02E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A30DCC-1481-41B1-B7FC-FAACCF4F0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608A32-3C25-4A30-B92A-038A28BE7A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Picture 9">
            <a:extLst>
              <a:ext uri="{FF2B5EF4-FFF2-40B4-BE49-F238E27FC236}">
                <a16:creationId xmlns:a16="http://schemas.microsoft.com/office/drawing/2014/main" id="{BF10F1B6-38F3-4657-AFF3-E1B68E34777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027" t="23559" r="31622" b="24513"/>
          <a:stretch/>
        </p:blipFill>
        <p:spPr>
          <a:xfrm>
            <a:off x="11129319" y="5707575"/>
            <a:ext cx="1062681" cy="1074533"/>
          </a:xfrm>
          <a:prstGeom prst="rect">
            <a:avLst/>
          </a:prstGeom>
        </p:spPr>
      </p:pic>
    </p:spTree>
    <p:extLst>
      <p:ext uri="{BB962C8B-B14F-4D97-AF65-F5344CB8AC3E}">
        <p14:creationId xmlns:p14="http://schemas.microsoft.com/office/powerpoint/2010/main" val="320821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CF8CD-87E8-492E-9E92-9C4663C697A4}"/>
              </a:ext>
            </a:extLst>
          </p:cNvPr>
          <p:cNvSpPr>
            <a:spLocks noGrp="1"/>
          </p:cNvSpPr>
          <p:nvPr>
            <p:ph type="title"/>
          </p:nvPr>
        </p:nvSpPr>
        <p:spPr/>
        <p:txBody>
          <a:bodyPr/>
          <a:lstStyle/>
          <a:p>
            <a:r>
              <a:rPr lang="en-US"/>
              <a:t>Click to edit Master title style</a:t>
            </a:r>
            <a:endParaRPr lang="en-GB"/>
          </a:p>
        </p:txBody>
      </p:sp>
      <p:pic>
        <p:nvPicPr>
          <p:cNvPr id="4" name="Picture 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239872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760893" y="5499163"/>
            <a:ext cx="1173114" cy="1180974"/>
          </a:xfrm>
          <a:prstGeom prst="rect">
            <a:avLst/>
          </a:prstGeom>
        </p:spPr>
      </p:pic>
    </p:spTree>
    <p:extLst>
      <p:ext uri="{BB962C8B-B14F-4D97-AF65-F5344CB8AC3E}">
        <p14:creationId xmlns:p14="http://schemas.microsoft.com/office/powerpoint/2010/main" val="332452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DF51B326-7801-4B36-8852-40966283646E}"/>
              </a:ext>
            </a:extLst>
          </p:cNvPr>
          <p:cNvSpPr>
            <a:spLocks noGrp="1"/>
          </p:cNvSpPr>
          <p:nvPr>
            <p:ph type="ctrTitle"/>
          </p:nvPr>
        </p:nvSpPr>
        <p:spPr>
          <a:xfrm>
            <a:off x="2397122" y="2235200"/>
            <a:ext cx="7382316" cy="2387600"/>
          </a:xfrm>
        </p:spPr>
        <p:txBody>
          <a:bodyPr anchor="ctr">
            <a:normAutofit fontScale="90000"/>
          </a:bodyPr>
          <a:lstStyle>
            <a:lvl1pPr algn="ctr">
              <a:defRPr/>
            </a:lvl1pPr>
          </a:lstStyle>
          <a:p>
            <a:pPr>
              <a:lnSpc>
                <a:spcPct val="70000"/>
              </a:lnSpc>
            </a:pPr>
            <a:r>
              <a:rPr lang="en-US" sz="5300" b="1" cap="all" spc="-15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Click to edit Master title style</a:t>
            </a:r>
            <a:endParaRPr lang="en-GB" sz="2400" cap="all" spc="-15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669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FB07-E3B2-4E3D-8941-75BBC8EA8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9ECFDA-1F48-4702-A087-F38F002E4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A40E27F2-2416-4E91-AFA4-40F564BF98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C24AB-5525-48E5-9B6D-FF1A1ACA1416}"/>
              </a:ext>
            </a:extLst>
          </p:cNvPr>
          <p:cNvSpPr>
            <a:spLocks noGrp="1"/>
          </p:cNvSpPr>
          <p:nvPr>
            <p:ph type="dt" sz="half" idx="10"/>
          </p:nvPr>
        </p:nvSpPr>
        <p:spPr>
          <a:xfrm>
            <a:off x="838200" y="6356350"/>
            <a:ext cx="2743200" cy="365125"/>
          </a:xfrm>
          <a:prstGeom prst="rect">
            <a:avLst/>
          </a:prstGeom>
        </p:spPr>
        <p:txBody>
          <a:bodyPr/>
          <a:lstStyle/>
          <a:p>
            <a:fld id="{F11B8176-582A-4035-B581-29269881532E}" type="datetimeFigureOut">
              <a:rPr lang="en-GB" smtClean="0"/>
              <a:t>23/11/2023</a:t>
            </a:fld>
            <a:endParaRPr lang="en-GB" dirty="0"/>
          </a:p>
        </p:txBody>
      </p:sp>
      <p:sp>
        <p:nvSpPr>
          <p:cNvPr id="6" name="Footer Placeholder 5">
            <a:extLst>
              <a:ext uri="{FF2B5EF4-FFF2-40B4-BE49-F238E27FC236}">
                <a16:creationId xmlns:a16="http://schemas.microsoft.com/office/drawing/2014/main" id="{B68045B7-E463-43D1-AD7A-9BBF8046FE83}"/>
              </a:ext>
            </a:extLst>
          </p:cNvPr>
          <p:cNvSpPr>
            <a:spLocks noGrp="1"/>
          </p:cNvSpPr>
          <p:nvPr>
            <p:ph type="ftr" sz="quarter" idx="11"/>
          </p:nvPr>
        </p:nvSpPr>
        <p:spPr>
          <a:xfrm>
            <a:off x="4038600" y="6356350"/>
            <a:ext cx="4114800" cy="365125"/>
          </a:xfrm>
          <a:prstGeom prst="rect">
            <a:avLst/>
          </a:prstGeom>
        </p:spPr>
        <p:txBody>
          <a:bodyPr/>
          <a:lstStyle/>
          <a:p>
            <a:endParaRPr lang="en-GB" dirty="0"/>
          </a:p>
        </p:txBody>
      </p:sp>
      <p:sp>
        <p:nvSpPr>
          <p:cNvPr id="7" name="Slide Number Placeholder 6">
            <a:extLst>
              <a:ext uri="{FF2B5EF4-FFF2-40B4-BE49-F238E27FC236}">
                <a16:creationId xmlns:a16="http://schemas.microsoft.com/office/drawing/2014/main" id="{828D3E16-24E1-4459-A8E7-13DA2B0A0A80}"/>
              </a:ext>
            </a:extLst>
          </p:cNvPr>
          <p:cNvSpPr>
            <a:spLocks noGrp="1"/>
          </p:cNvSpPr>
          <p:nvPr>
            <p:ph type="sldNum" sz="quarter" idx="12"/>
          </p:nvPr>
        </p:nvSpPr>
        <p:spPr/>
        <p:txBody>
          <a:bodyPr/>
          <a:lstStyle/>
          <a:p>
            <a:fld id="{0455B33B-EB00-4CB3-A79B-76997B985EBC}" type="slidenum">
              <a:rPr lang="en-GB" smtClean="0"/>
              <a:t>‹#›</a:t>
            </a:fld>
            <a:endParaRPr lang="en-GB" dirty="0"/>
          </a:p>
        </p:txBody>
      </p:sp>
    </p:spTree>
    <p:extLst>
      <p:ext uri="{BB962C8B-B14F-4D97-AF65-F5344CB8AC3E}">
        <p14:creationId xmlns:p14="http://schemas.microsoft.com/office/powerpoint/2010/main" val="3952483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19064E-8CB3-4B80-80A3-FA23A35D6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7C9726-C254-4351-AB8B-48033DEFB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4E3289D7-904A-4BD5-9DEE-C2A2BFB540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55B33B-EB00-4CB3-A79B-76997B985EBC}" type="slidenum">
              <a:rPr lang="en-GB" smtClean="0"/>
              <a:t>‹#›</a:t>
            </a:fld>
            <a:endParaRPr lang="en-GB" dirty="0"/>
          </a:p>
        </p:txBody>
      </p:sp>
      <p:pic>
        <p:nvPicPr>
          <p:cNvPr id="7" name="Picture 6">
            <a:extLst>
              <a:ext uri="{FF2B5EF4-FFF2-40B4-BE49-F238E27FC236}">
                <a16:creationId xmlns:a16="http://schemas.microsoft.com/office/drawing/2014/main" id="{1FC77122-F8E9-47C5-A56F-9A749FD78520}"/>
              </a:ext>
            </a:extLst>
          </p:cNvPr>
          <p:cNvPicPr>
            <a:picLocks noChangeAspect="1"/>
          </p:cNvPicPr>
          <p:nvPr userDrawn="1"/>
        </p:nvPicPr>
        <p:blipFill rotWithShape="1">
          <a:blip r:embed="rId13" cstate="screen">
            <a:alphaModFix amt="5000"/>
            <a:extLst>
              <a:ext uri="{28A0092B-C50C-407E-A947-70E740481C1C}">
                <a14:useLocalDpi xmlns:a14="http://schemas.microsoft.com/office/drawing/2010/main"/>
              </a:ext>
            </a:extLst>
          </a:blip>
          <a:srcRect r="17423" b="15777"/>
          <a:stretch/>
        </p:blipFill>
        <p:spPr>
          <a:xfrm>
            <a:off x="6146157" y="1258468"/>
            <a:ext cx="6045844" cy="5677909"/>
          </a:xfrm>
          <a:prstGeom prst="rect">
            <a:avLst/>
          </a:prstGeom>
        </p:spPr>
      </p:pic>
      <p:pic>
        <p:nvPicPr>
          <p:cNvPr id="8" name="Picture 7">
            <a:extLst>
              <a:ext uri="{FF2B5EF4-FFF2-40B4-BE49-F238E27FC236}">
                <a16:creationId xmlns:a16="http://schemas.microsoft.com/office/drawing/2014/main" id="{2DACE4C9-3108-4642-83B6-5620C70EA756}"/>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Tree>
    <p:extLst>
      <p:ext uri="{BB962C8B-B14F-4D97-AF65-F5344CB8AC3E}">
        <p14:creationId xmlns:p14="http://schemas.microsoft.com/office/powerpoint/2010/main" val="5410284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F4D21-12DB-4400-A0C6-504BF0B8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EE6962-5FBB-48A0-ABC8-DBCEBDBF2E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1EFE19-AD11-4339-B036-CE99CB1548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0CE5C3-E188-4E7D-ABD8-8B92D85F961A}" type="datetimeFigureOut">
              <a:rPr lang="en-GB" smtClean="0"/>
              <a:t>23/11/2023</a:t>
            </a:fld>
            <a:endParaRPr lang="en-GB"/>
          </a:p>
        </p:txBody>
      </p:sp>
      <p:sp>
        <p:nvSpPr>
          <p:cNvPr id="5" name="Footer Placeholder 4">
            <a:extLst>
              <a:ext uri="{FF2B5EF4-FFF2-40B4-BE49-F238E27FC236}">
                <a16:creationId xmlns:a16="http://schemas.microsoft.com/office/drawing/2014/main" id="{6CDA2437-94DA-4086-8F04-AE2D009BA3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AE08D7-40B0-478F-B4F1-F298884DC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4C903F-AB8D-41ED-9A58-E8573749D6CD}" type="slidenum">
              <a:rPr lang="en-GB" smtClean="0"/>
              <a:t>‹#›</a:t>
            </a:fld>
            <a:endParaRPr lang="en-GB"/>
          </a:p>
        </p:txBody>
      </p:sp>
      <p:pic>
        <p:nvPicPr>
          <p:cNvPr id="7" name="Picture 6">
            <a:extLst>
              <a:ext uri="{FF2B5EF4-FFF2-40B4-BE49-F238E27FC236}">
                <a16:creationId xmlns:a16="http://schemas.microsoft.com/office/drawing/2014/main" id="{806751C8-7B79-490C-9917-69235D0B53D2}"/>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9804400" y="6275387"/>
            <a:ext cx="2006600" cy="527050"/>
          </a:xfrm>
          <a:prstGeom prst="rect">
            <a:avLst/>
          </a:prstGeom>
        </p:spPr>
      </p:pic>
      <p:pic>
        <p:nvPicPr>
          <p:cNvPr id="8" name="Picture 7">
            <a:extLst>
              <a:ext uri="{FF2B5EF4-FFF2-40B4-BE49-F238E27FC236}">
                <a16:creationId xmlns:a16="http://schemas.microsoft.com/office/drawing/2014/main" id="{009545E2-05BA-434B-BACA-73F0D2A5607F}"/>
              </a:ext>
            </a:extLst>
          </p:cNvPr>
          <p:cNvPicPr>
            <a:picLocks noChangeAspect="1"/>
          </p:cNvPicPr>
          <p:nvPr userDrawn="1"/>
        </p:nvPicPr>
        <p:blipFill rotWithShape="1">
          <a:blip r:embed="rId14" cstate="screen">
            <a:alphaModFix amt="5000"/>
            <a:extLst>
              <a:ext uri="{28A0092B-C50C-407E-A947-70E740481C1C}">
                <a14:useLocalDpi xmlns:a14="http://schemas.microsoft.com/office/drawing/2010/main"/>
              </a:ext>
            </a:extLst>
          </a:blip>
          <a:srcRect r="17423" b="15777"/>
          <a:stretch/>
        </p:blipFill>
        <p:spPr>
          <a:xfrm>
            <a:off x="4889594" y="0"/>
            <a:ext cx="7302406" cy="6857999"/>
          </a:xfrm>
          <a:prstGeom prst="rect">
            <a:avLst/>
          </a:prstGeom>
        </p:spPr>
      </p:pic>
    </p:spTree>
    <p:extLst>
      <p:ext uri="{BB962C8B-B14F-4D97-AF65-F5344CB8AC3E}">
        <p14:creationId xmlns:p14="http://schemas.microsoft.com/office/powerpoint/2010/main" val="24511329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2494D1-B7AB-0448-6F49-692FDE0A86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B60F5-833B-3AD0-F678-EF267FB4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FBDD45-4634-BA47-4F7F-7301AC2F1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D0AB8-D9FF-43AB-96D0-8459327F538F}" type="datetimeFigureOut">
              <a:rPr lang="en-GB" smtClean="0"/>
              <a:t>23/11/2023</a:t>
            </a:fld>
            <a:endParaRPr lang="en-GB" dirty="0"/>
          </a:p>
        </p:txBody>
      </p:sp>
      <p:sp>
        <p:nvSpPr>
          <p:cNvPr id="5" name="Footer Placeholder 4">
            <a:extLst>
              <a:ext uri="{FF2B5EF4-FFF2-40B4-BE49-F238E27FC236}">
                <a16:creationId xmlns:a16="http://schemas.microsoft.com/office/drawing/2014/main" id="{C8010107-F8AC-CD8D-1EDF-B9A4FA7953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6C13F06-77C8-E2E6-F30F-1589151FD5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26B242-D1B9-4CC7-A012-0BB2877DEB5A}" type="slidenum">
              <a:rPr lang="en-GB" smtClean="0"/>
              <a:t>‹#›</a:t>
            </a:fld>
            <a:endParaRPr lang="en-GB" dirty="0"/>
          </a:p>
        </p:txBody>
      </p:sp>
    </p:spTree>
    <p:extLst>
      <p:ext uri="{BB962C8B-B14F-4D97-AF65-F5344CB8AC3E}">
        <p14:creationId xmlns:p14="http://schemas.microsoft.com/office/powerpoint/2010/main" val="30143877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hyperlink" Target="https://www.bcu.ac.uk/Download/Asset/4c440dfd-c569-ee11-9937-002248c6394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bcu.ac.uk/Download/Asset/4c440dfd-c569-ee11-9937-002248c639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cu.ac.uk/Download/Asset/4c440dfd-c569-ee11-9937-002248c63948"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s://www.bcu.ac.uk/education-and-social-work/partnerships-and-collaborations/primary-early-years-partnerships/placement-documents#subject-feedbac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cu.ac.uk/education-and-social-work/partnerships-and-collaborations/primary-early-years-partnerships/placement-documents#subject-feedback"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bcu.ac.uk/Download/Asset/977db93f-49bf-ed11-ba77-28187824b60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FttTS-ZDLAhXGWRQKHWN2BZ8QjRwIAw&amp;url=http://www.healthliteracyplace.org.uk/resource-library/document/b/body-outline-child/&amp;psig=AFQjCNG8PkF_ECUjCnRweFFnuuPCXa2SrQ&amp;ust=145642220507393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hyperlink" Target="https://www.bcu.ac.uk/education-and-social-work/partnerships-and-collaborations/primary-early-years-partnership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bcu.ac.uk/education-and-social-work/partnerships-and-collaborations/primary-early-years-partnerships/mentor-cp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cu.ac.uk/Download/Asset/fb70e54c-e07b-ee11-b004-002248c63f81"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1ECACF9-F0A6-B246-ACCC-F4E079768024}"/>
              </a:ext>
            </a:extLst>
          </p:cNvPr>
          <p:cNvPicPr>
            <a:picLocks noChangeAspect="1"/>
          </p:cNvPicPr>
          <p:nvPr/>
        </p:nvPicPr>
        <p:blipFill rotWithShape="1">
          <a:blip r:embed="rId3" cstate="screen">
            <a:alphaModFix amt="5000"/>
            <a:extLst>
              <a:ext uri="{28A0092B-C50C-407E-A947-70E740481C1C}">
                <a14:useLocalDpi xmlns:a14="http://schemas.microsoft.com/office/drawing/2010/main"/>
              </a:ext>
            </a:extLst>
          </a:blip>
          <a:srcRect r="17423" b="15777"/>
          <a:stretch/>
        </p:blipFill>
        <p:spPr>
          <a:xfrm>
            <a:off x="6146157" y="1180091"/>
            <a:ext cx="6045844" cy="5677909"/>
          </a:xfrm>
          <a:prstGeom prst="rect">
            <a:avLst/>
          </a:prstGeom>
        </p:spPr>
      </p:pic>
      <p:pic>
        <p:nvPicPr>
          <p:cNvPr id="8" name="Picture 7">
            <a:extLst>
              <a:ext uri="{FF2B5EF4-FFF2-40B4-BE49-F238E27FC236}">
                <a16:creationId xmlns:a16="http://schemas.microsoft.com/office/drawing/2014/main" id="{E290EFD3-8C95-E64A-9305-FF686FF7030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1865" y="294776"/>
            <a:ext cx="3667499" cy="1056946"/>
          </a:xfrm>
          <a:prstGeom prst="rect">
            <a:avLst/>
          </a:prstGeom>
        </p:spPr>
      </p:pic>
      <p:sp>
        <p:nvSpPr>
          <p:cNvPr id="2" name="Title 1">
            <a:extLst>
              <a:ext uri="{FF2B5EF4-FFF2-40B4-BE49-F238E27FC236}">
                <a16:creationId xmlns:a16="http://schemas.microsoft.com/office/drawing/2014/main" id="{05577E3B-0442-45AD-9D39-0B6DB55A94C1}"/>
              </a:ext>
            </a:extLst>
          </p:cNvPr>
          <p:cNvSpPr>
            <a:spLocks noGrp="1"/>
          </p:cNvSpPr>
          <p:nvPr>
            <p:ph type="ctrTitle"/>
          </p:nvPr>
        </p:nvSpPr>
        <p:spPr>
          <a:xfrm>
            <a:off x="122636" y="471642"/>
            <a:ext cx="2325000" cy="880080"/>
          </a:xfrm>
        </p:spPr>
        <p:txBody>
          <a:bodyPr>
            <a:normAutofit fontScale="90000"/>
          </a:bodyPr>
          <a:lstStyle/>
          <a:p>
            <a:r>
              <a:rPr lang="en-GB" b="1" dirty="0"/>
              <a:t>CPD 2</a:t>
            </a:r>
          </a:p>
        </p:txBody>
      </p:sp>
      <p:sp>
        <p:nvSpPr>
          <p:cNvPr id="3" name="Subtitle 2">
            <a:extLst>
              <a:ext uri="{FF2B5EF4-FFF2-40B4-BE49-F238E27FC236}">
                <a16:creationId xmlns:a16="http://schemas.microsoft.com/office/drawing/2014/main" id="{F9DCDC8B-93B5-4421-ACF0-382DB6C2A100}"/>
              </a:ext>
            </a:extLst>
          </p:cNvPr>
          <p:cNvSpPr>
            <a:spLocks noGrp="1"/>
          </p:cNvSpPr>
          <p:nvPr>
            <p:ph type="subTitle" idx="1"/>
          </p:nvPr>
        </p:nvSpPr>
        <p:spPr>
          <a:xfrm>
            <a:off x="277091" y="1474045"/>
            <a:ext cx="4599709" cy="602291"/>
          </a:xfrm>
        </p:spPr>
        <p:txBody>
          <a:bodyPr vert="horz" lIns="91440" tIns="45720" rIns="91440" bIns="45720" rtlCol="0" anchor="t">
            <a:noAutofit/>
          </a:bodyPr>
          <a:lstStyle/>
          <a:p>
            <a:r>
              <a:rPr lang="en-GB" sz="3200" dirty="0">
                <a:cs typeface="Calibri"/>
              </a:rPr>
              <a:t>21 and 23 November 2023</a:t>
            </a:r>
          </a:p>
        </p:txBody>
      </p:sp>
      <p:sp>
        <p:nvSpPr>
          <p:cNvPr id="9" name="TextBox 8">
            <a:extLst>
              <a:ext uri="{FF2B5EF4-FFF2-40B4-BE49-F238E27FC236}">
                <a16:creationId xmlns:a16="http://schemas.microsoft.com/office/drawing/2014/main" id="{9D635582-B868-4F1F-B0AD-24C4E44D8DBB}"/>
              </a:ext>
            </a:extLst>
          </p:cNvPr>
          <p:cNvSpPr txBox="1"/>
          <p:nvPr/>
        </p:nvSpPr>
        <p:spPr>
          <a:xfrm>
            <a:off x="2701255" y="3242616"/>
            <a:ext cx="9426832" cy="3539430"/>
          </a:xfrm>
          <a:prstGeom prst="rect">
            <a:avLst/>
          </a:prstGeom>
          <a:solidFill>
            <a:srgbClr val="2D789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rPr>
              <a:t>Welcome and introductions</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rPr>
              <a:t>Using the BCU ITE Curriculum to set appropriate SMART targets to support Associate Teacher development and progress </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rPr>
              <a:t>Critical incident update and quality of evidence</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rPr>
              <a:t>Assessing Associate Teachers accurately against the BCU ITE Assessment Tracker</a:t>
            </a:r>
          </a:p>
        </p:txBody>
      </p:sp>
    </p:spTree>
    <p:extLst>
      <p:ext uri="{BB962C8B-B14F-4D97-AF65-F5344CB8AC3E}">
        <p14:creationId xmlns:p14="http://schemas.microsoft.com/office/powerpoint/2010/main" val="179399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9AB1765-DD38-6C25-6BE4-D5ED70301831}"/>
              </a:ext>
            </a:extLst>
          </p:cNvPr>
          <p:cNvPicPr>
            <a:picLocks noChangeAspect="1"/>
          </p:cNvPicPr>
          <p:nvPr/>
        </p:nvPicPr>
        <p:blipFill>
          <a:blip r:embed="rId3"/>
          <a:stretch>
            <a:fillRect/>
          </a:stretch>
        </p:blipFill>
        <p:spPr>
          <a:xfrm>
            <a:off x="798787" y="486075"/>
            <a:ext cx="8538376" cy="6303865"/>
          </a:xfrm>
          <a:prstGeom prst="rect">
            <a:avLst/>
          </a:prstGeom>
          <a:noFill/>
        </p:spPr>
      </p:pic>
    </p:spTree>
    <p:extLst>
      <p:ext uri="{BB962C8B-B14F-4D97-AF65-F5344CB8AC3E}">
        <p14:creationId xmlns:p14="http://schemas.microsoft.com/office/powerpoint/2010/main" val="1513512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37433B-F961-0B3F-E015-F89BA5E6CBA5}"/>
              </a:ext>
            </a:extLst>
          </p:cNvPr>
          <p:cNvSpPr txBox="1"/>
          <p:nvPr/>
        </p:nvSpPr>
        <p:spPr>
          <a:xfrm>
            <a:off x="472966" y="962062"/>
            <a:ext cx="11246068" cy="389491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GB" sz="54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Target Setting: </a:t>
            </a:r>
          </a:p>
          <a:p>
            <a:pPr marL="0" marR="0" lvl="0" indent="0" algn="l" defTabSz="914400" rtl="0" eaLnBrk="1" fontAlgn="auto" latinLnBrk="0" hangingPunct="1">
              <a:lnSpc>
                <a:spcPct val="115000"/>
              </a:lnSpc>
              <a:spcBef>
                <a:spcPts val="0"/>
              </a:spcBef>
              <a:spcAft>
                <a:spcPts val="0"/>
              </a:spcAft>
              <a:buClrTx/>
              <a:buSzTx/>
              <a:buFontTx/>
              <a:buNone/>
              <a:tabLst/>
              <a:defRPr/>
            </a:pPr>
            <a:endParaRPr lang="en-GB" sz="2800" b="1" dirty="0">
              <a:solidFill>
                <a:prstClr val="black"/>
              </a:solidFill>
              <a:latin typeface="Calibri" panose="020F0502020204030204" pitchFamily="34" charset="0"/>
              <a:ea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At least one subject specific target should be set following an observation. This should include </a:t>
            </a:r>
            <a:r>
              <a:rPr kumimoji="0" lang="en-GB" sz="28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what</a:t>
            </a:r>
            <a:r>
              <a:rPr kumimoji="0" lang="en-GB" sz="2800" b="0" i="0" u="none" strike="noStrike" kern="1200" cap="none" spc="0" normalizeH="0" baseline="0" noProof="0" dirty="0">
                <a:ln>
                  <a:noFill/>
                </a:ln>
                <a:solidFill>
                  <a:srgbClr val="00B050"/>
                </a:solidFill>
                <a:effectLst/>
                <a:uLnTx/>
                <a:uFillTx/>
                <a:latin typeface="Calibri" panose="020F0502020204030204" pitchFamily="34" charset="0"/>
                <a:ea typeface="+mn-ea"/>
                <a:cs typeface="+mn-cs"/>
              </a:rPr>
              <a:t> is the next step (to support Associate Teacher progress)</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 </a:t>
            </a:r>
            <a:r>
              <a:rPr kumimoji="0" lang="en-GB" sz="2800" b="1"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why</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mn-ea"/>
                <a:cs typeface="+mn-cs"/>
              </a:rPr>
              <a:t> is this important (impact on pupil progress)</a:t>
            </a:r>
            <a:r>
              <a:rPr kumimoji="0" lang="en-GB" sz="2800" b="0" i="0" u="none" strike="noStrike" kern="1200" cap="none" spc="0" normalizeH="0" baseline="0" noProof="0" dirty="0">
                <a:ln>
                  <a:noFill/>
                </a:ln>
                <a:solidFill>
                  <a:srgbClr val="0070C0"/>
                </a:solidFill>
                <a:effectLst/>
                <a:uLnTx/>
                <a:uFillTx/>
                <a:latin typeface="Calibri" panose="020F0502020204030204" pitchFamily="34" charset="0"/>
                <a:ea typeface="Arial" panose="020B0604020202020204" pitchFamily="34" charset="0"/>
                <a:cs typeface="+mn-cs"/>
              </a:rPr>
              <a:t> </a:t>
            </a: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mn-cs"/>
              </a:rPr>
              <a:t>and </a:t>
            </a:r>
            <a:r>
              <a:rPr kumimoji="0" lang="en-GB" sz="2800" b="1"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how</a:t>
            </a:r>
            <a:r>
              <a:rPr kumimoji="0" lang="en-GB" sz="2800" b="0" i="0" u="none" strike="noStrike" kern="1200" cap="none" spc="0" normalizeH="0" baseline="0" noProof="0" dirty="0">
                <a:ln>
                  <a:noFill/>
                </a:ln>
                <a:solidFill>
                  <a:srgbClr val="ED7D31"/>
                </a:solidFill>
                <a:effectLst/>
                <a:uLnTx/>
                <a:uFillTx/>
                <a:latin typeface="Calibri" panose="020F0502020204030204" pitchFamily="34" charset="0"/>
                <a:ea typeface="+mn-ea"/>
                <a:cs typeface="+mn-cs"/>
              </a:rPr>
              <a:t> will this be achieved (what actions are needed?)</a:t>
            </a: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B05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0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F9D55A-0828-EA06-055F-D87BE697646B}"/>
              </a:ext>
            </a:extLst>
          </p:cNvPr>
          <p:cNvPicPr>
            <a:picLocks noChangeAspect="1"/>
          </p:cNvPicPr>
          <p:nvPr/>
        </p:nvPicPr>
        <p:blipFill>
          <a:blip r:embed="rId3"/>
          <a:stretch>
            <a:fillRect/>
          </a:stretch>
        </p:blipFill>
        <p:spPr>
          <a:xfrm>
            <a:off x="549813" y="1852863"/>
            <a:ext cx="11263943" cy="3152274"/>
          </a:xfrm>
          <a:prstGeom prst="rect">
            <a:avLst/>
          </a:prstGeom>
        </p:spPr>
      </p:pic>
      <p:sp>
        <p:nvSpPr>
          <p:cNvPr id="5" name="TextBox 4">
            <a:extLst>
              <a:ext uri="{FF2B5EF4-FFF2-40B4-BE49-F238E27FC236}">
                <a16:creationId xmlns:a16="http://schemas.microsoft.com/office/drawing/2014/main" id="{5242BBFE-2151-10B6-81FD-8CDB3BCCC482}"/>
              </a:ext>
            </a:extLst>
          </p:cNvPr>
          <p:cNvSpPr txBox="1"/>
          <p:nvPr/>
        </p:nvSpPr>
        <p:spPr>
          <a:xfrm>
            <a:off x="549813" y="288757"/>
            <a:ext cx="10515600" cy="954107"/>
          </a:xfrm>
          <a:prstGeom prst="rect">
            <a:avLst/>
          </a:prstGeom>
          <a:noFill/>
        </p:spPr>
        <p:txBody>
          <a:bodyPr wrap="square" rtlCol="0">
            <a:spAutoFit/>
          </a:bodyPr>
          <a:lstStyle/>
          <a:p>
            <a:r>
              <a:rPr lang="en-GB" sz="2800" dirty="0"/>
              <a:t>Using the new Lesson Observation Feedback Prompt sheet : PE Example of Target</a:t>
            </a:r>
          </a:p>
        </p:txBody>
      </p:sp>
      <p:sp>
        <p:nvSpPr>
          <p:cNvPr id="6" name="TextBox 5">
            <a:extLst>
              <a:ext uri="{FF2B5EF4-FFF2-40B4-BE49-F238E27FC236}">
                <a16:creationId xmlns:a16="http://schemas.microsoft.com/office/drawing/2014/main" id="{05668409-B868-312C-C7D6-D54E9AC1EAD0}"/>
              </a:ext>
            </a:extLst>
          </p:cNvPr>
          <p:cNvSpPr txBox="1"/>
          <p:nvPr/>
        </p:nvSpPr>
        <p:spPr>
          <a:xfrm>
            <a:off x="578069" y="5854334"/>
            <a:ext cx="3657600" cy="369332"/>
          </a:xfrm>
          <a:prstGeom prst="rect">
            <a:avLst/>
          </a:prstGeom>
          <a:noFill/>
        </p:spPr>
        <p:txBody>
          <a:bodyPr wrap="square">
            <a:spAutoFit/>
          </a:bodyPr>
          <a:lstStyle/>
          <a:p>
            <a:r>
              <a:rPr lang="en-GB" dirty="0">
                <a:hlinkClick r:id="rId4"/>
              </a:rPr>
              <a:t>Lesson Observation Feedback Form </a:t>
            </a:r>
            <a:r>
              <a:rPr lang="en-GB" dirty="0"/>
              <a:t> </a:t>
            </a:r>
          </a:p>
        </p:txBody>
      </p:sp>
    </p:spTree>
    <p:extLst>
      <p:ext uri="{BB962C8B-B14F-4D97-AF65-F5344CB8AC3E}">
        <p14:creationId xmlns:p14="http://schemas.microsoft.com/office/powerpoint/2010/main" val="290464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A12895-BEF2-A10A-A693-550F41DC01BF}"/>
              </a:ext>
            </a:extLst>
          </p:cNvPr>
          <p:cNvPicPr>
            <a:picLocks noChangeAspect="1"/>
          </p:cNvPicPr>
          <p:nvPr/>
        </p:nvPicPr>
        <p:blipFill>
          <a:blip r:embed="rId3"/>
          <a:stretch>
            <a:fillRect/>
          </a:stretch>
        </p:blipFill>
        <p:spPr>
          <a:xfrm>
            <a:off x="357377" y="1877718"/>
            <a:ext cx="11477245" cy="3668840"/>
          </a:xfrm>
          <a:prstGeom prst="rect">
            <a:avLst/>
          </a:prstGeom>
        </p:spPr>
      </p:pic>
      <p:sp>
        <p:nvSpPr>
          <p:cNvPr id="4" name="TextBox 3">
            <a:extLst>
              <a:ext uri="{FF2B5EF4-FFF2-40B4-BE49-F238E27FC236}">
                <a16:creationId xmlns:a16="http://schemas.microsoft.com/office/drawing/2014/main" id="{B6AB225A-6AA3-F033-862D-F75492727AE0}"/>
              </a:ext>
            </a:extLst>
          </p:cNvPr>
          <p:cNvSpPr txBox="1"/>
          <p:nvPr/>
        </p:nvSpPr>
        <p:spPr>
          <a:xfrm>
            <a:off x="481263" y="357335"/>
            <a:ext cx="10515600" cy="954107"/>
          </a:xfrm>
          <a:prstGeom prst="rect">
            <a:avLst/>
          </a:prstGeom>
          <a:noFill/>
        </p:spPr>
        <p:txBody>
          <a:bodyPr wrap="square" rtlCol="0">
            <a:spAutoFit/>
          </a:bodyPr>
          <a:lstStyle/>
          <a:p>
            <a:r>
              <a:rPr lang="en-GB" sz="2800" dirty="0"/>
              <a:t>Using the new Lesson Observation Feedback Prompt sheet : Maths example</a:t>
            </a:r>
          </a:p>
        </p:txBody>
      </p:sp>
      <p:sp>
        <p:nvSpPr>
          <p:cNvPr id="5" name="TextBox 4">
            <a:extLst>
              <a:ext uri="{FF2B5EF4-FFF2-40B4-BE49-F238E27FC236}">
                <a16:creationId xmlns:a16="http://schemas.microsoft.com/office/drawing/2014/main" id="{26E23E6E-0019-AEEF-0399-61B4DF482783}"/>
              </a:ext>
            </a:extLst>
          </p:cNvPr>
          <p:cNvSpPr txBox="1"/>
          <p:nvPr/>
        </p:nvSpPr>
        <p:spPr>
          <a:xfrm>
            <a:off x="578069" y="5854334"/>
            <a:ext cx="3657600" cy="369332"/>
          </a:xfrm>
          <a:prstGeom prst="rect">
            <a:avLst/>
          </a:prstGeom>
          <a:noFill/>
        </p:spPr>
        <p:txBody>
          <a:bodyPr wrap="square">
            <a:spAutoFit/>
          </a:bodyPr>
          <a:lstStyle/>
          <a:p>
            <a:r>
              <a:rPr lang="en-GB" dirty="0">
                <a:hlinkClick r:id="rId4"/>
              </a:rPr>
              <a:t>Lesson Observation Feedback Form </a:t>
            </a:r>
            <a:r>
              <a:rPr lang="en-GB" dirty="0"/>
              <a:t> </a:t>
            </a:r>
          </a:p>
        </p:txBody>
      </p:sp>
    </p:spTree>
    <p:extLst>
      <p:ext uri="{BB962C8B-B14F-4D97-AF65-F5344CB8AC3E}">
        <p14:creationId xmlns:p14="http://schemas.microsoft.com/office/powerpoint/2010/main" val="1268268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AB225A-6AA3-F033-862D-F75492727AE0}"/>
              </a:ext>
            </a:extLst>
          </p:cNvPr>
          <p:cNvSpPr txBox="1"/>
          <p:nvPr/>
        </p:nvSpPr>
        <p:spPr>
          <a:xfrm>
            <a:off x="481263" y="357335"/>
            <a:ext cx="10515600" cy="954107"/>
          </a:xfrm>
          <a:prstGeom prst="rect">
            <a:avLst/>
          </a:prstGeom>
          <a:noFill/>
        </p:spPr>
        <p:txBody>
          <a:bodyPr wrap="square" rtlCol="0">
            <a:spAutoFit/>
          </a:bodyPr>
          <a:lstStyle/>
          <a:p>
            <a:r>
              <a:rPr lang="en-GB" sz="2800" dirty="0"/>
              <a:t>Using the new Lesson Observation Feedback Prompt sheet : History  example</a:t>
            </a:r>
          </a:p>
        </p:txBody>
      </p:sp>
      <p:pic>
        <p:nvPicPr>
          <p:cNvPr id="5" name="Picture 4">
            <a:extLst>
              <a:ext uri="{FF2B5EF4-FFF2-40B4-BE49-F238E27FC236}">
                <a16:creationId xmlns:a16="http://schemas.microsoft.com/office/drawing/2014/main" id="{C0840AC4-4D9A-6662-68E0-4B4C7AC028F8}"/>
              </a:ext>
            </a:extLst>
          </p:cNvPr>
          <p:cNvPicPr>
            <a:picLocks noChangeAspect="1"/>
          </p:cNvPicPr>
          <p:nvPr/>
        </p:nvPicPr>
        <p:blipFill>
          <a:blip r:embed="rId2"/>
          <a:stretch>
            <a:fillRect/>
          </a:stretch>
        </p:blipFill>
        <p:spPr>
          <a:xfrm>
            <a:off x="773843" y="2056877"/>
            <a:ext cx="11046255" cy="3429523"/>
          </a:xfrm>
          <a:prstGeom prst="rect">
            <a:avLst/>
          </a:prstGeom>
        </p:spPr>
      </p:pic>
      <p:sp>
        <p:nvSpPr>
          <p:cNvPr id="7" name="TextBox 6">
            <a:extLst>
              <a:ext uri="{FF2B5EF4-FFF2-40B4-BE49-F238E27FC236}">
                <a16:creationId xmlns:a16="http://schemas.microsoft.com/office/drawing/2014/main" id="{2EA623CD-1974-B1CE-2EBA-CC6B899D5A7C}"/>
              </a:ext>
            </a:extLst>
          </p:cNvPr>
          <p:cNvSpPr txBox="1"/>
          <p:nvPr/>
        </p:nvSpPr>
        <p:spPr>
          <a:xfrm>
            <a:off x="578069" y="5854334"/>
            <a:ext cx="3657600" cy="369332"/>
          </a:xfrm>
          <a:prstGeom prst="rect">
            <a:avLst/>
          </a:prstGeom>
          <a:noFill/>
        </p:spPr>
        <p:txBody>
          <a:bodyPr wrap="square">
            <a:spAutoFit/>
          </a:bodyPr>
          <a:lstStyle/>
          <a:p>
            <a:r>
              <a:rPr lang="en-GB" dirty="0">
                <a:hlinkClick r:id="rId3"/>
              </a:rPr>
              <a:t>Lesson Observation Feedback Form </a:t>
            </a:r>
            <a:r>
              <a:rPr lang="en-GB" dirty="0"/>
              <a:t> </a:t>
            </a:r>
          </a:p>
        </p:txBody>
      </p:sp>
    </p:spTree>
    <p:extLst>
      <p:ext uri="{BB962C8B-B14F-4D97-AF65-F5344CB8AC3E}">
        <p14:creationId xmlns:p14="http://schemas.microsoft.com/office/powerpoint/2010/main" val="2009820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052A79-ACAA-97D6-A392-A4FC22A829C7}"/>
              </a:ext>
            </a:extLst>
          </p:cNvPr>
          <p:cNvPicPr>
            <a:picLocks noChangeAspect="1"/>
          </p:cNvPicPr>
          <p:nvPr/>
        </p:nvPicPr>
        <p:blipFill rotWithShape="1">
          <a:blip r:embed="rId3"/>
          <a:srcRect t="39530" b="-39530"/>
          <a:stretch/>
        </p:blipFill>
        <p:spPr>
          <a:xfrm>
            <a:off x="441435" y="1957495"/>
            <a:ext cx="8082454" cy="5822843"/>
          </a:xfrm>
          <a:prstGeom prst="rect">
            <a:avLst/>
          </a:prstGeom>
        </p:spPr>
      </p:pic>
      <p:sp>
        <p:nvSpPr>
          <p:cNvPr id="4" name="Title 1">
            <a:extLst>
              <a:ext uri="{FF2B5EF4-FFF2-40B4-BE49-F238E27FC236}">
                <a16:creationId xmlns:a16="http://schemas.microsoft.com/office/drawing/2014/main" id="{4C3B4C6D-18A6-0B71-5110-336B8B3ABAFD}"/>
              </a:ext>
            </a:extLst>
          </p:cNvPr>
          <p:cNvSpPr txBox="1">
            <a:spLocks/>
          </p:cNvSpPr>
          <p:nvPr/>
        </p:nvSpPr>
        <p:spPr>
          <a:xfrm>
            <a:off x="9070428" y="2170521"/>
            <a:ext cx="2680137" cy="2348794"/>
          </a:xfrm>
          <a:prstGeom prst="ellipse">
            <a:avLst/>
          </a:prstGeom>
          <a:solidFill>
            <a:schemeClr val="accent1"/>
          </a:solidFill>
          <a:ln w="174625" cmpd="thinThick">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rgbClr val="FFFFFF"/>
                </a:solidFill>
              </a:rPr>
              <a:t> Targets</a:t>
            </a:r>
          </a:p>
        </p:txBody>
      </p:sp>
      <p:sp>
        <p:nvSpPr>
          <p:cNvPr id="5" name="TextBox 4">
            <a:extLst>
              <a:ext uri="{FF2B5EF4-FFF2-40B4-BE49-F238E27FC236}">
                <a16:creationId xmlns:a16="http://schemas.microsoft.com/office/drawing/2014/main" id="{1EE1C120-03A1-6F20-B965-C9C064275E96}"/>
              </a:ext>
            </a:extLst>
          </p:cNvPr>
          <p:cNvSpPr txBox="1"/>
          <p:nvPr/>
        </p:nvSpPr>
        <p:spPr>
          <a:xfrm>
            <a:off x="3483763" y="685242"/>
            <a:ext cx="2359573" cy="369332"/>
          </a:xfrm>
          <a:prstGeom prst="rect">
            <a:avLst/>
          </a:prstGeom>
          <a:solidFill>
            <a:srgbClr val="00B0F0"/>
          </a:solidFill>
        </p:spPr>
        <p:txBody>
          <a:bodyPr wrap="square" rtlCol="0">
            <a:spAutoFit/>
          </a:bodyPr>
          <a:lstStyle/>
          <a:p>
            <a:r>
              <a:rPr lang="en-GB" dirty="0"/>
              <a:t>Maths focus: example</a:t>
            </a:r>
          </a:p>
        </p:txBody>
      </p:sp>
      <p:sp>
        <p:nvSpPr>
          <p:cNvPr id="8" name="TextBox 7">
            <a:extLst>
              <a:ext uri="{FF2B5EF4-FFF2-40B4-BE49-F238E27FC236}">
                <a16:creationId xmlns:a16="http://schemas.microsoft.com/office/drawing/2014/main" id="{E37D3535-03A2-2440-930B-9E4B20C5FE4B}"/>
              </a:ext>
            </a:extLst>
          </p:cNvPr>
          <p:cNvSpPr txBox="1"/>
          <p:nvPr/>
        </p:nvSpPr>
        <p:spPr>
          <a:xfrm>
            <a:off x="441435" y="5711093"/>
            <a:ext cx="3752193" cy="369332"/>
          </a:xfrm>
          <a:prstGeom prst="rect">
            <a:avLst/>
          </a:prstGeom>
          <a:noFill/>
        </p:spPr>
        <p:txBody>
          <a:bodyPr wrap="square">
            <a:spAutoFit/>
          </a:bodyPr>
          <a:lstStyle/>
          <a:p>
            <a:r>
              <a:rPr lang="en-GB" dirty="0">
                <a:hlinkClick r:id="rId4"/>
              </a:rPr>
              <a:t>Subject Specific Feedback Prompts</a:t>
            </a:r>
            <a:r>
              <a:rPr lang="en-GB" dirty="0"/>
              <a:t> </a:t>
            </a:r>
          </a:p>
        </p:txBody>
      </p:sp>
    </p:spTree>
    <p:extLst>
      <p:ext uri="{BB962C8B-B14F-4D97-AF65-F5344CB8AC3E}">
        <p14:creationId xmlns:p14="http://schemas.microsoft.com/office/powerpoint/2010/main" val="2742610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C59237-7B70-8B8A-ED1E-D504AD44B7BD}"/>
              </a:ext>
            </a:extLst>
          </p:cNvPr>
          <p:cNvPicPr>
            <a:picLocks noChangeAspect="1"/>
          </p:cNvPicPr>
          <p:nvPr/>
        </p:nvPicPr>
        <p:blipFill rotWithShape="1">
          <a:blip r:embed="rId2"/>
          <a:srcRect l="-1217" t="45776"/>
          <a:stretch/>
        </p:blipFill>
        <p:spPr>
          <a:xfrm>
            <a:off x="778180" y="1988113"/>
            <a:ext cx="7872595" cy="3339353"/>
          </a:xfrm>
          <a:prstGeom prst="rect">
            <a:avLst/>
          </a:prstGeom>
        </p:spPr>
      </p:pic>
      <p:sp>
        <p:nvSpPr>
          <p:cNvPr id="4" name="Title 1">
            <a:extLst>
              <a:ext uri="{FF2B5EF4-FFF2-40B4-BE49-F238E27FC236}">
                <a16:creationId xmlns:a16="http://schemas.microsoft.com/office/drawing/2014/main" id="{7AD413E3-F2F0-0656-1CF6-7E50E531AB7B}"/>
              </a:ext>
            </a:extLst>
          </p:cNvPr>
          <p:cNvSpPr txBox="1">
            <a:spLocks/>
          </p:cNvSpPr>
          <p:nvPr/>
        </p:nvSpPr>
        <p:spPr>
          <a:xfrm>
            <a:off x="8986346" y="2354464"/>
            <a:ext cx="2680137" cy="2348794"/>
          </a:xfrm>
          <a:prstGeom prst="ellipse">
            <a:avLst/>
          </a:prstGeom>
          <a:solidFill>
            <a:schemeClr val="accent1"/>
          </a:solidFill>
          <a:ln w="174625" cmpd="thinThick">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solidFill>
                  <a:srgbClr val="FFFFFF"/>
                </a:solidFill>
              </a:rPr>
              <a:t> Targets</a:t>
            </a:r>
          </a:p>
        </p:txBody>
      </p:sp>
      <p:sp>
        <p:nvSpPr>
          <p:cNvPr id="5" name="TextBox 4">
            <a:extLst>
              <a:ext uri="{FF2B5EF4-FFF2-40B4-BE49-F238E27FC236}">
                <a16:creationId xmlns:a16="http://schemas.microsoft.com/office/drawing/2014/main" id="{771BAAB1-0C21-EAE6-3FE0-7EE262BE83DA}"/>
              </a:ext>
            </a:extLst>
          </p:cNvPr>
          <p:cNvSpPr txBox="1"/>
          <p:nvPr/>
        </p:nvSpPr>
        <p:spPr>
          <a:xfrm>
            <a:off x="3239986" y="853540"/>
            <a:ext cx="2443655" cy="369332"/>
          </a:xfrm>
          <a:prstGeom prst="rect">
            <a:avLst/>
          </a:prstGeom>
          <a:solidFill>
            <a:srgbClr val="00B0F0"/>
          </a:solidFill>
        </p:spPr>
        <p:txBody>
          <a:bodyPr wrap="square" rtlCol="0">
            <a:spAutoFit/>
          </a:bodyPr>
          <a:lstStyle/>
          <a:p>
            <a:r>
              <a:rPr lang="en-GB" dirty="0"/>
              <a:t>History  focus: example</a:t>
            </a:r>
          </a:p>
        </p:txBody>
      </p:sp>
      <p:sp>
        <p:nvSpPr>
          <p:cNvPr id="6" name="TextBox 5">
            <a:extLst>
              <a:ext uri="{FF2B5EF4-FFF2-40B4-BE49-F238E27FC236}">
                <a16:creationId xmlns:a16="http://schemas.microsoft.com/office/drawing/2014/main" id="{E664B12F-8205-C670-F95A-DE475C4698BD}"/>
              </a:ext>
            </a:extLst>
          </p:cNvPr>
          <p:cNvSpPr txBox="1"/>
          <p:nvPr/>
        </p:nvSpPr>
        <p:spPr>
          <a:xfrm>
            <a:off x="778180" y="5908041"/>
            <a:ext cx="3752193" cy="369332"/>
          </a:xfrm>
          <a:prstGeom prst="rect">
            <a:avLst/>
          </a:prstGeom>
          <a:noFill/>
        </p:spPr>
        <p:txBody>
          <a:bodyPr wrap="square">
            <a:spAutoFit/>
          </a:bodyPr>
          <a:lstStyle/>
          <a:p>
            <a:r>
              <a:rPr lang="en-GB" dirty="0">
                <a:hlinkClick r:id="rId3"/>
              </a:rPr>
              <a:t>Subject Specific Feedback Prompts</a:t>
            </a:r>
            <a:r>
              <a:rPr lang="en-GB" dirty="0"/>
              <a:t> </a:t>
            </a:r>
          </a:p>
        </p:txBody>
      </p:sp>
    </p:spTree>
    <p:extLst>
      <p:ext uri="{BB962C8B-B14F-4D97-AF65-F5344CB8AC3E}">
        <p14:creationId xmlns:p14="http://schemas.microsoft.com/office/powerpoint/2010/main" val="2264389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amp;A: What I’ve learned – New Dentist Blog">
            <a:extLst>
              <a:ext uri="{FF2B5EF4-FFF2-40B4-BE49-F238E27FC236}">
                <a16:creationId xmlns:a16="http://schemas.microsoft.com/office/drawing/2014/main" id="{67265821-0B0C-3C80-A240-4D4CF979E6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483" y="2165344"/>
            <a:ext cx="6752896" cy="2942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4411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95C2B6-9A55-03F8-CEEB-03006D03ABA1}"/>
              </a:ext>
            </a:extLst>
          </p:cNvPr>
          <p:cNvSpPr>
            <a:spLocks noGrp="1"/>
          </p:cNvSpPr>
          <p:nvPr>
            <p:ph idx="1"/>
          </p:nvPr>
        </p:nvSpPr>
        <p:spPr>
          <a:xfrm>
            <a:off x="627993" y="1426232"/>
            <a:ext cx="10515600" cy="4351338"/>
          </a:xfrm>
        </p:spPr>
        <p:txBody>
          <a:bodyPr>
            <a:normAutofit/>
          </a:bodyPr>
          <a:lstStyle/>
          <a:p>
            <a:endParaRPr lang="en-GB" dirty="0">
              <a:hlinkClick r:id="rId3"/>
            </a:endParaRPr>
          </a:p>
          <a:p>
            <a:endParaRPr lang="en-GB" dirty="0">
              <a:hlinkClick r:id="rId3"/>
            </a:endParaRPr>
          </a:p>
          <a:p>
            <a:endParaRPr lang="en-GB" dirty="0">
              <a:hlinkClick r:id="rId3"/>
            </a:endParaRPr>
          </a:p>
        </p:txBody>
      </p:sp>
      <p:sp>
        <p:nvSpPr>
          <p:cNvPr id="6" name="Rounded Rectangle 3">
            <a:extLst>
              <a:ext uri="{FF2B5EF4-FFF2-40B4-BE49-F238E27FC236}">
                <a16:creationId xmlns:a16="http://schemas.microsoft.com/office/drawing/2014/main" id="{0B6A26CE-8B0E-7B4C-7F00-017EC506909A}"/>
              </a:ext>
            </a:extLst>
          </p:cNvPr>
          <p:cNvSpPr txBox="1">
            <a:spLocks noGrp="1"/>
          </p:cNvSpPr>
          <p:nvPr>
            <p:ph type="title"/>
          </p:nvPr>
        </p:nvSpPr>
        <p:spPr>
          <a:xfrm>
            <a:off x="428297" y="575332"/>
            <a:ext cx="7727731" cy="132556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2060"/>
                </a:solidFill>
                <a:latin typeface="Calibri" panose="020F0502020204030204"/>
              </a:rPr>
              <a:t>3. Critical incident update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FBB7FD6-0C29-8952-4817-CF2503FF51AD}"/>
              </a:ext>
            </a:extLst>
          </p:cNvPr>
          <p:cNvSpPr txBox="1"/>
          <p:nvPr/>
        </p:nvSpPr>
        <p:spPr>
          <a:xfrm>
            <a:off x="627992" y="2406869"/>
            <a:ext cx="10515599" cy="2862322"/>
          </a:xfrm>
          <a:prstGeom prst="rect">
            <a:avLst/>
          </a:prstGeom>
          <a:noFill/>
        </p:spPr>
        <p:txBody>
          <a:bodyPr wrap="square" rtlCol="0">
            <a:spAutoFit/>
          </a:bodyPr>
          <a:lstStyle/>
          <a:p>
            <a:pPr marL="571500" indent="-571500">
              <a:buFont typeface="Arial" panose="020B0604020202020204" pitchFamily="34" charset="0"/>
              <a:buChar char="•"/>
            </a:pPr>
            <a:r>
              <a:rPr lang="en-GB" sz="3600" dirty="0"/>
              <a:t>Quality of evidence</a:t>
            </a:r>
          </a:p>
          <a:p>
            <a:pPr marL="571500" indent="-571500">
              <a:buFont typeface="Arial" panose="020B0604020202020204" pitchFamily="34" charset="0"/>
              <a:buChar char="•"/>
            </a:pPr>
            <a:r>
              <a:rPr lang="en-GB" sz="3600" dirty="0"/>
              <a:t>Does it demonstrate progress and understanding of learning?</a:t>
            </a:r>
          </a:p>
          <a:p>
            <a:pPr marL="571500" indent="-571500">
              <a:buFont typeface="Arial" panose="020B0604020202020204" pitchFamily="34" charset="0"/>
              <a:buChar char="•"/>
            </a:pPr>
            <a:r>
              <a:rPr lang="en-GB" sz="3600" dirty="0"/>
              <a:t>Is it annotated?</a:t>
            </a:r>
          </a:p>
          <a:p>
            <a:pPr marL="571500" indent="-571500">
              <a:buFont typeface="Arial" panose="020B0604020202020204" pitchFamily="34" charset="0"/>
              <a:buChar char="•"/>
            </a:pPr>
            <a:r>
              <a:rPr lang="en-GB" sz="3600" dirty="0"/>
              <a:t>More than one example</a:t>
            </a:r>
          </a:p>
        </p:txBody>
      </p:sp>
    </p:spTree>
    <p:extLst>
      <p:ext uri="{BB962C8B-B14F-4D97-AF65-F5344CB8AC3E}">
        <p14:creationId xmlns:p14="http://schemas.microsoft.com/office/powerpoint/2010/main" val="4266806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95ED60AB-9A85-DCF0-FF34-F8130436CF74}"/>
              </a:ext>
            </a:extLst>
          </p:cNvPr>
          <p:cNvSpPr txBox="1">
            <a:spLocks/>
          </p:cNvSpPr>
          <p:nvPr/>
        </p:nvSpPr>
        <p:spPr>
          <a:xfrm>
            <a:off x="1126174" y="2044373"/>
            <a:ext cx="9363149" cy="2769254"/>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5400" b="0" i="0" u="none" strike="noStrike" kern="1200" cap="none" spc="0" normalizeH="0" baseline="0" noProof="0" dirty="0">
                <a:ln>
                  <a:noFill/>
                </a:ln>
                <a:solidFill>
                  <a:srgbClr val="002060"/>
                </a:solidFill>
                <a:effectLst/>
                <a:uLnTx/>
                <a:uFillTx/>
                <a:latin typeface="Calibri" panose="020F0502020204030204"/>
                <a:ea typeface="+mn-ea"/>
                <a:cs typeface="+mn-cs"/>
              </a:rPr>
              <a:t>4. Assessing Associate Teachers against the BCU ITE Assessment Tracker </a:t>
            </a:r>
          </a:p>
        </p:txBody>
      </p:sp>
    </p:spTree>
    <p:extLst>
      <p:ext uri="{BB962C8B-B14F-4D97-AF65-F5344CB8AC3E}">
        <p14:creationId xmlns:p14="http://schemas.microsoft.com/office/powerpoint/2010/main" val="3924362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3472" y="1548533"/>
            <a:ext cx="11085334" cy="4482897"/>
          </a:xfrm>
        </p:spPr>
        <p:txBody>
          <a:bodyPr vert="horz" lIns="91440" tIns="45720" rIns="91440" bIns="45720" rtlCol="0" anchor="t">
            <a:normAutofit/>
          </a:bodyPr>
          <a:lstStyle/>
          <a:p>
            <a:r>
              <a:rPr lang="en-GB" sz="4800" dirty="0"/>
              <a:t>Welcome and introductions </a:t>
            </a:r>
          </a:p>
          <a:p>
            <a:r>
              <a:rPr lang="en-GB" sz="4800" dirty="0"/>
              <a:t>Currently in school: PGCE and BA Year 3 Associate Teachers</a:t>
            </a:r>
          </a:p>
          <a:p>
            <a:r>
              <a:rPr lang="en-GB" sz="4800" dirty="0"/>
              <a:t>BA Year 1 Associate Teachers </a:t>
            </a:r>
          </a:p>
          <a:p>
            <a:r>
              <a:rPr lang="en-GB" sz="4800" dirty="0"/>
              <a:t>CPD training 1 and 2 – giving effective feedback </a:t>
            </a:r>
          </a:p>
          <a:p>
            <a:pPr marL="0" indent="0">
              <a:buNone/>
            </a:pPr>
            <a:endParaRPr lang="en-GB" sz="4800" dirty="0">
              <a:cs typeface="Calibri" panose="020F0502020204030204"/>
            </a:endParaRPr>
          </a:p>
          <a:p>
            <a:endParaRPr lang="en-GB" sz="4800" dirty="0">
              <a:cs typeface="Calibri" panose="020F0502020204030204"/>
            </a:endParaRPr>
          </a:p>
          <a:p>
            <a:endParaRPr lang="en-GB" sz="4800" dirty="0"/>
          </a:p>
          <a:p>
            <a:endParaRPr lang="en-GB" sz="4800" dirty="0"/>
          </a:p>
        </p:txBody>
      </p:sp>
      <p:sp>
        <p:nvSpPr>
          <p:cNvPr id="5" name="Rounded Rectangle 3">
            <a:extLst>
              <a:ext uri="{FF2B5EF4-FFF2-40B4-BE49-F238E27FC236}">
                <a16:creationId xmlns:a16="http://schemas.microsoft.com/office/drawing/2014/main" id="{53F2CD3C-6C6B-4D2F-966B-C82FFAFF3E8F}"/>
              </a:ext>
            </a:extLst>
          </p:cNvPr>
          <p:cNvSpPr txBox="1">
            <a:spLocks/>
          </p:cNvSpPr>
          <p:nvPr/>
        </p:nvSpPr>
        <p:spPr>
          <a:xfrm>
            <a:off x="341746" y="248142"/>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1. </a:t>
            </a:r>
            <a:r>
              <a:rPr lang="en-GB" dirty="0">
                <a:solidFill>
                  <a:srgbClr val="002060"/>
                </a:solidFill>
                <a:latin typeface="Calibri" panose="020F0502020204030204"/>
              </a:rPr>
              <a:t>Welcome and introductions</a:t>
            </a: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579549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CFEC1-517B-1D02-F715-BFFC94289950}"/>
              </a:ext>
            </a:extLst>
          </p:cNvPr>
          <p:cNvSpPr>
            <a:spLocks noGrp="1"/>
          </p:cNvSpPr>
          <p:nvPr>
            <p:ph type="title"/>
          </p:nvPr>
        </p:nvSpPr>
        <p:spPr>
          <a:xfrm>
            <a:off x="239881" y="119270"/>
            <a:ext cx="8013573" cy="811859"/>
          </a:xfrm>
        </p:spPr>
        <p:txBody>
          <a:bodyPr/>
          <a:lstStyle/>
          <a:p>
            <a:r>
              <a:rPr lang="en-GB" b="1" dirty="0"/>
              <a:t>The main purpose of this section…</a:t>
            </a:r>
          </a:p>
        </p:txBody>
      </p:sp>
      <p:sp>
        <p:nvSpPr>
          <p:cNvPr id="3" name="Content Placeholder 2">
            <a:extLst>
              <a:ext uri="{FF2B5EF4-FFF2-40B4-BE49-F238E27FC236}">
                <a16:creationId xmlns:a16="http://schemas.microsoft.com/office/drawing/2014/main" id="{1FD38E78-D06E-9CDA-DD84-7DCB6CA47022}"/>
              </a:ext>
            </a:extLst>
          </p:cNvPr>
          <p:cNvSpPr>
            <a:spLocks noGrp="1"/>
          </p:cNvSpPr>
          <p:nvPr>
            <p:ph idx="1"/>
          </p:nvPr>
        </p:nvSpPr>
        <p:spPr>
          <a:xfrm>
            <a:off x="240551" y="1177967"/>
            <a:ext cx="11453905" cy="5350054"/>
          </a:xfrm>
        </p:spPr>
        <p:txBody>
          <a:bodyPr>
            <a:noAutofit/>
          </a:bodyPr>
          <a:lstStyle/>
          <a:p>
            <a:r>
              <a:rPr lang="en-GB" dirty="0"/>
              <a:t>To be able to </a:t>
            </a:r>
            <a:r>
              <a:rPr lang="en-GB" b="1" dirty="0">
                <a:solidFill>
                  <a:srgbClr val="7030A0"/>
                </a:solidFill>
              </a:rPr>
              <a:t>make accurate judgements </a:t>
            </a:r>
            <a:r>
              <a:rPr lang="en-GB" dirty="0"/>
              <a:t>of the Associate Teachers’ attainment and progress based upon the impact the Associate Teachers’ performance has on pupil progress</a:t>
            </a:r>
          </a:p>
          <a:p>
            <a:r>
              <a:rPr lang="en-GB" dirty="0"/>
              <a:t>To ensure evidence used to make accurate judgements is </a:t>
            </a:r>
            <a:r>
              <a:rPr lang="en-GB" b="1" dirty="0">
                <a:solidFill>
                  <a:srgbClr val="7030A0"/>
                </a:solidFill>
              </a:rPr>
              <a:t>robust</a:t>
            </a:r>
          </a:p>
          <a:p>
            <a:r>
              <a:rPr lang="en-GB" dirty="0"/>
              <a:t>To ensure all levels of pupil progress judgements, targets, report comments, and final grades are </a:t>
            </a:r>
            <a:r>
              <a:rPr lang="en-GB" b="1" dirty="0">
                <a:solidFill>
                  <a:srgbClr val="7030A0"/>
                </a:solidFill>
              </a:rPr>
              <a:t>aligned with evidence</a:t>
            </a:r>
          </a:p>
          <a:p>
            <a:r>
              <a:rPr lang="en-GB" dirty="0"/>
              <a:t>To be able to make </a:t>
            </a:r>
            <a:r>
              <a:rPr lang="en-GB" b="1" dirty="0">
                <a:solidFill>
                  <a:srgbClr val="7030A0"/>
                </a:solidFill>
              </a:rPr>
              <a:t>accurate judgements using all the available evidence </a:t>
            </a:r>
            <a:r>
              <a:rPr lang="en-GB" dirty="0"/>
              <a:t>to complete the mid-point and final progress meetings. </a:t>
            </a:r>
          </a:p>
          <a:p>
            <a:r>
              <a:rPr lang="en-GB" dirty="0"/>
              <a:t>For future inspections: to satisfy Ofsted who will judge the </a:t>
            </a:r>
            <a:r>
              <a:rPr lang="en-GB" b="1" dirty="0">
                <a:solidFill>
                  <a:srgbClr val="7030A0"/>
                </a:solidFill>
              </a:rPr>
              <a:t>accuracy of the ITT partnership’s assessment </a:t>
            </a:r>
            <a:r>
              <a:rPr lang="en-GB" dirty="0"/>
              <a:t>of Associate Teachers’ teaching</a:t>
            </a:r>
          </a:p>
        </p:txBody>
      </p:sp>
    </p:spTree>
    <p:extLst>
      <p:ext uri="{BB962C8B-B14F-4D97-AF65-F5344CB8AC3E}">
        <p14:creationId xmlns:p14="http://schemas.microsoft.com/office/powerpoint/2010/main" val="1806136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B9E3B-2DDC-93F4-5EB7-A8EE8A3880E8}"/>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5189CAA-F9E4-C070-780E-1A82C944D222}"/>
              </a:ext>
            </a:extLst>
          </p:cNvPr>
          <p:cNvSpPr>
            <a:spLocks noGrp="1"/>
          </p:cNvSpPr>
          <p:nvPr>
            <p:ph idx="1"/>
          </p:nvPr>
        </p:nvSpPr>
        <p:spPr/>
        <p:txBody>
          <a:bodyPr/>
          <a:lstStyle/>
          <a:p>
            <a:endParaRPr lang="en-GB" dirty="0"/>
          </a:p>
        </p:txBody>
      </p:sp>
      <p:sp>
        <p:nvSpPr>
          <p:cNvPr id="6" name="Rectangle 5">
            <a:extLst>
              <a:ext uri="{FF2B5EF4-FFF2-40B4-BE49-F238E27FC236}">
                <a16:creationId xmlns:a16="http://schemas.microsoft.com/office/drawing/2014/main" id="{B46A4919-E61F-A9D7-3E52-FAF6F66CF03F}"/>
              </a:ext>
            </a:extLst>
          </p:cNvPr>
          <p:cNvSpPr/>
          <p:nvPr/>
        </p:nvSpPr>
        <p:spPr>
          <a:xfrm>
            <a:off x="151074" y="450449"/>
            <a:ext cx="8552953" cy="6176963"/>
          </a:xfrm>
          <a:prstGeom prst="rect">
            <a:avLst/>
          </a:prstGeom>
          <a:solidFill>
            <a:srgbClr val="73BBE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Subtitle 8">
            <a:extLst>
              <a:ext uri="{FF2B5EF4-FFF2-40B4-BE49-F238E27FC236}">
                <a16:creationId xmlns:a16="http://schemas.microsoft.com/office/drawing/2014/main" id="{BF20AE26-BCE2-B5DA-F420-C90B8D9F95E4}"/>
              </a:ext>
            </a:extLst>
          </p:cNvPr>
          <p:cNvSpPr txBox="1">
            <a:spLocks/>
          </p:cNvSpPr>
          <p:nvPr/>
        </p:nvSpPr>
        <p:spPr>
          <a:xfrm>
            <a:off x="529828" y="1349629"/>
            <a:ext cx="4037635" cy="50579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does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towards…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at…</a:t>
            </a:r>
            <a:endPar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beyond…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Associate Teacher look like?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Picture 2" descr="https://encrypted-tbn1.gstatic.com/images?q=tbn:ANd9GcSqs1CLTwkqjarwG62bQmDi9_k4O87KsBogK-IgY6o8ZnRjnf4ppZQVzOA">
            <a:hlinkClick r:id="rId3"/>
            <a:extLst>
              <a:ext uri="{FF2B5EF4-FFF2-40B4-BE49-F238E27FC236}">
                <a16:creationId xmlns:a16="http://schemas.microsoft.com/office/drawing/2014/main" id="{97C9C941-F884-E287-568A-96EFFBF0A1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0039" y="1027906"/>
            <a:ext cx="3911412" cy="507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6579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F6808F8C-67C1-3BDE-FA0B-DA6C450E9138}"/>
              </a:ext>
            </a:extLst>
          </p:cNvPr>
          <p:cNvGraphicFramePr>
            <a:graphicFrameLocks/>
          </p:cNvGraphicFramePr>
          <p:nvPr>
            <p:extLst>
              <p:ext uri="{D42A27DB-BD31-4B8C-83A1-F6EECF244321}">
                <p14:modId xmlns:p14="http://schemas.microsoft.com/office/powerpoint/2010/main" val="2153713852"/>
              </p:ext>
            </p:extLst>
          </p:nvPr>
        </p:nvGraphicFramePr>
        <p:xfrm>
          <a:off x="373711" y="393454"/>
          <a:ext cx="9843715" cy="6071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7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ECE0-1557-3A45-6C1D-9CB0CDE0B402}"/>
              </a:ext>
            </a:extLst>
          </p:cNvPr>
          <p:cNvSpPr>
            <a:spLocks noGrp="1"/>
          </p:cNvSpPr>
          <p:nvPr>
            <p:ph type="title"/>
          </p:nvPr>
        </p:nvSpPr>
        <p:spPr>
          <a:xfrm>
            <a:off x="472440" y="94781"/>
            <a:ext cx="7168763" cy="1325563"/>
          </a:xfrm>
        </p:spPr>
        <p:txBody>
          <a:bodyPr/>
          <a:lstStyle/>
          <a:p>
            <a:r>
              <a:rPr lang="en-GB" b="1" dirty="0"/>
              <a:t>Expectations: Working towards</a:t>
            </a:r>
            <a:endParaRPr lang="en-GB" dirty="0"/>
          </a:p>
        </p:txBody>
      </p:sp>
      <p:sp>
        <p:nvSpPr>
          <p:cNvPr id="3" name="Content Placeholder 2">
            <a:extLst>
              <a:ext uri="{FF2B5EF4-FFF2-40B4-BE49-F238E27FC236}">
                <a16:creationId xmlns:a16="http://schemas.microsoft.com/office/drawing/2014/main" id="{7D31C1B3-BA30-EE78-50DD-14609853866B}"/>
              </a:ext>
            </a:extLst>
          </p:cNvPr>
          <p:cNvSpPr>
            <a:spLocks noGrp="1"/>
          </p:cNvSpPr>
          <p:nvPr>
            <p:ph idx="1"/>
          </p:nvPr>
        </p:nvSpPr>
        <p:spPr>
          <a:xfrm>
            <a:off x="297511" y="1634794"/>
            <a:ext cx="7792130" cy="4351338"/>
          </a:xfr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pupil learning and progress: not always evident overtime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3000" dirty="0">
                <a:solidFill>
                  <a:prstClr val="black"/>
                </a:solidFill>
                <a:latin typeface="Arial" panose="020B0604020202020204" pitchFamily="34" charset="0"/>
                <a:cs typeface="Arial" panose="020B0604020202020204" pitchFamily="34" charset="0"/>
              </a:rPr>
              <a:t>Associate Teachers </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must demonstrate </a:t>
            </a:r>
            <a:r>
              <a:rPr kumimoji="0" lang="en-GB" sz="3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towards </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practice in most of the key themes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 2 consistently </a:t>
            </a:r>
            <a:r>
              <a:rPr kumimoji="0" lang="en-GB" sz="3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highquality</a:t>
            </a:r>
            <a:r>
              <a:rPr kumimoji="0" lang="en-GB" sz="3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practice in personal and professional conduct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30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Acts on advice and feedback most of the time</a:t>
            </a:r>
          </a:p>
          <a:p>
            <a:endParaRPr lang="en-GB" dirty="0"/>
          </a:p>
        </p:txBody>
      </p:sp>
      <p:pic>
        <p:nvPicPr>
          <p:cNvPr id="6" name="Picture 5">
            <a:extLst>
              <a:ext uri="{FF2B5EF4-FFF2-40B4-BE49-F238E27FC236}">
                <a16:creationId xmlns:a16="http://schemas.microsoft.com/office/drawing/2014/main" id="{BE252A56-309E-6DA5-5883-9AC8AAC04CC9}"/>
              </a:ext>
            </a:extLst>
          </p:cNvPr>
          <p:cNvPicPr>
            <a:picLocks noChangeAspect="1"/>
          </p:cNvPicPr>
          <p:nvPr/>
        </p:nvPicPr>
        <p:blipFill>
          <a:blip r:embed="rId3"/>
          <a:stretch>
            <a:fillRect/>
          </a:stretch>
        </p:blipFill>
        <p:spPr>
          <a:xfrm>
            <a:off x="8154955" y="1285658"/>
            <a:ext cx="3900196" cy="4116766"/>
          </a:xfrm>
          <a:prstGeom prst="rect">
            <a:avLst/>
          </a:prstGeom>
        </p:spPr>
      </p:pic>
    </p:spTree>
    <p:extLst>
      <p:ext uri="{BB962C8B-B14F-4D97-AF65-F5344CB8AC3E}">
        <p14:creationId xmlns:p14="http://schemas.microsoft.com/office/powerpoint/2010/main" val="1331648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432684" y="173304"/>
            <a:ext cx="5936311" cy="733145"/>
          </a:xfrm>
        </p:spPr>
        <p:txBody>
          <a:bodyPr/>
          <a:lstStyle/>
          <a:p>
            <a:r>
              <a:rPr lang="en-GB" b="1" dirty="0"/>
              <a:t>Expectations: Working At</a:t>
            </a:r>
            <a:endParaRPr lang="en-GB" dirty="0"/>
          </a:p>
        </p:txBody>
      </p:sp>
      <p:sp>
        <p:nvSpPr>
          <p:cNvPr id="3" name="Content Placeholder 2">
            <a:extLst>
              <a:ext uri="{FF2B5EF4-FFF2-40B4-BE49-F238E27FC236}">
                <a16:creationId xmlns:a16="http://schemas.microsoft.com/office/drawing/2014/main" id="{47AC8104-A942-EE9A-F0C9-5503BC931DFB}"/>
              </a:ext>
            </a:extLst>
          </p:cNvPr>
          <p:cNvSpPr>
            <a:spLocks noGrp="1"/>
          </p:cNvSpPr>
          <p:nvPr>
            <p:ph idx="1"/>
          </p:nvPr>
        </p:nvSpPr>
        <p:spPr>
          <a:xfrm>
            <a:off x="305464" y="1276984"/>
            <a:ext cx="7280081" cy="5099962"/>
          </a:xfrm>
        </p:spPr>
        <p:txBody>
          <a:bodyPr>
            <a:normAutofit fontScale="92500"/>
          </a:bodyPr>
          <a:lstStyle/>
          <a:p>
            <a:r>
              <a:rPr lang="en-GB" sz="3000" dirty="0"/>
              <a:t>pupil learning and progress: evident overtime</a:t>
            </a:r>
          </a:p>
          <a:p>
            <a:r>
              <a:rPr lang="en-GB" sz="3000" dirty="0"/>
              <a:t>At least 75% of statements are working at overall</a:t>
            </a:r>
          </a:p>
          <a:p>
            <a:r>
              <a:rPr lang="en-GB" sz="3000" dirty="0"/>
              <a:t>Associate Teacher must demonstrate establishing practice in most of the BCU Key Themes</a:t>
            </a:r>
          </a:p>
          <a:p>
            <a:r>
              <a:rPr lang="en-GB" sz="3000" dirty="0"/>
              <a:t>Any working towards judgements to be scrutinised</a:t>
            </a:r>
          </a:p>
          <a:p>
            <a:r>
              <a:rPr lang="en-GB" sz="3000" dirty="0"/>
              <a:t>Part 2 consistently high quality practice in personal and professional conduct </a:t>
            </a:r>
          </a:p>
          <a:p>
            <a:r>
              <a:rPr lang="en-GB" sz="3000" dirty="0"/>
              <a:t>Consistently acts on advice and feedback</a:t>
            </a:r>
          </a:p>
          <a:p>
            <a:endParaRPr lang="en-GB" dirty="0"/>
          </a:p>
        </p:txBody>
      </p:sp>
      <p:pic>
        <p:nvPicPr>
          <p:cNvPr id="7" name="Picture 6">
            <a:extLst>
              <a:ext uri="{FF2B5EF4-FFF2-40B4-BE49-F238E27FC236}">
                <a16:creationId xmlns:a16="http://schemas.microsoft.com/office/drawing/2014/main" id="{366095F5-316E-1802-C2C7-4E851C9F57A0}"/>
              </a:ext>
            </a:extLst>
          </p:cNvPr>
          <p:cNvPicPr>
            <a:picLocks noChangeAspect="1"/>
          </p:cNvPicPr>
          <p:nvPr/>
        </p:nvPicPr>
        <p:blipFill>
          <a:blip r:embed="rId3"/>
          <a:stretch>
            <a:fillRect/>
          </a:stretch>
        </p:blipFill>
        <p:spPr>
          <a:xfrm>
            <a:off x="7909909" y="1473503"/>
            <a:ext cx="4082815" cy="3910993"/>
          </a:xfrm>
          <a:prstGeom prst="rect">
            <a:avLst/>
          </a:prstGeom>
        </p:spPr>
      </p:pic>
    </p:spTree>
    <p:extLst>
      <p:ext uri="{BB962C8B-B14F-4D97-AF65-F5344CB8AC3E}">
        <p14:creationId xmlns:p14="http://schemas.microsoft.com/office/powerpoint/2010/main" val="77862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424732" y="206100"/>
            <a:ext cx="6755295" cy="883230"/>
          </a:xfrm>
        </p:spPr>
        <p:txBody>
          <a:bodyPr>
            <a:normAutofit fontScale="90000"/>
          </a:bodyPr>
          <a:lstStyle/>
          <a:p>
            <a:r>
              <a:rPr lang="en-GB" b="1" dirty="0"/>
              <a:t>Expectations: Working beyond</a:t>
            </a:r>
            <a:endParaRPr lang="en-GB" dirty="0"/>
          </a:p>
        </p:txBody>
      </p:sp>
      <p:sp>
        <p:nvSpPr>
          <p:cNvPr id="3" name="Content Placeholder 2">
            <a:extLst>
              <a:ext uri="{FF2B5EF4-FFF2-40B4-BE49-F238E27FC236}">
                <a16:creationId xmlns:a16="http://schemas.microsoft.com/office/drawing/2014/main" id="{47AC8104-A942-EE9A-F0C9-5503BC931DFB}"/>
              </a:ext>
            </a:extLst>
          </p:cNvPr>
          <p:cNvSpPr>
            <a:spLocks noGrp="1"/>
          </p:cNvSpPr>
          <p:nvPr>
            <p:ph idx="1"/>
          </p:nvPr>
        </p:nvSpPr>
        <p:spPr>
          <a:xfrm>
            <a:off x="424732" y="1253330"/>
            <a:ext cx="7129007" cy="5398569"/>
          </a:xfrm>
        </p:spPr>
        <p:txBody>
          <a:bodyPr>
            <a:normAutofit/>
          </a:bodyPr>
          <a:lstStyle/>
          <a:p>
            <a:r>
              <a:rPr lang="en-GB" dirty="0"/>
              <a:t>pupil learning and progress: good or better overtime</a:t>
            </a:r>
          </a:p>
          <a:p>
            <a:r>
              <a:rPr lang="en-GB" dirty="0"/>
              <a:t>At least 50% of statements are </a:t>
            </a:r>
            <a:r>
              <a:rPr lang="en-GB" b="1" dirty="0"/>
              <a:t>Working Beyond </a:t>
            </a:r>
            <a:r>
              <a:rPr lang="en-GB" dirty="0"/>
              <a:t>overall</a:t>
            </a:r>
          </a:p>
          <a:p>
            <a:r>
              <a:rPr lang="en-GB" dirty="0"/>
              <a:t>AT must demonstrate </a:t>
            </a:r>
            <a:r>
              <a:rPr lang="en-GB" b="1" dirty="0"/>
              <a:t>Working Beyond </a:t>
            </a:r>
            <a:r>
              <a:rPr lang="en-GB" dirty="0"/>
              <a:t>practice in most of the BCU Key Themes</a:t>
            </a:r>
          </a:p>
          <a:p>
            <a:r>
              <a:rPr lang="en-GB" dirty="0"/>
              <a:t>No </a:t>
            </a:r>
            <a:r>
              <a:rPr lang="en-GB" b="1" dirty="0"/>
              <a:t>Working Towards </a:t>
            </a:r>
            <a:r>
              <a:rPr lang="en-GB" dirty="0"/>
              <a:t>judgements outstanding</a:t>
            </a:r>
          </a:p>
          <a:p>
            <a:r>
              <a:rPr lang="en-GB" dirty="0"/>
              <a:t>Part 2 consistently high quality practice in personal and professional conduct </a:t>
            </a:r>
          </a:p>
          <a:p>
            <a:r>
              <a:rPr lang="en-GB" dirty="0"/>
              <a:t>Has continued to act on advice and feedback consistently</a:t>
            </a:r>
          </a:p>
          <a:p>
            <a:endParaRPr lang="en-GB" dirty="0"/>
          </a:p>
        </p:txBody>
      </p:sp>
      <p:pic>
        <p:nvPicPr>
          <p:cNvPr id="5" name="Picture 4">
            <a:extLst>
              <a:ext uri="{FF2B5EF4-FFF2-40B4-BE49-F238E27FC236}">
                <a16:creationId xmlns:a16="http://schemas.microsoft.com/office/drawing/2014/main" id="{ECE7B562-A9C0-394F-CE80-B996F114BAE9}"/>
              </a:ext>
            </a:extLst>
          </p:cNvPr>
          <p:cNvPicPr>
            <a:picLocks noChangeAspect="1"/>
          </p:cNvPicPr>
          <p:nvPr/>
        </p:nvPicPr>
        <p:blipFill>
          <a:blip r:embed="rId3"/>
          <a:stretch>
            <a:fillRect/>
          </a:stretch>
        </p:blipFill>
        <p:spPr>
          <a:xfrm>
            <a:off x="7553739" y="1343608"/>
            <a:ext cx="4480263" cy="3871447"/>
          </a:xfrm>
          <a:prstGeom prst="rect">
            <a:avLst/>
          </a:prstGeom>
        </p:spPr>
      </p:pic>
    </p:spTree>
    <p:extLst>
      <p:ext uri="{BB962C8B-B14F-4D97-AF65-F5344CB8AC3E}">
        <p14:creationId xmlns:p14="http://schemas.microsoft.com/office/powerpoint/2010/main" val="2867027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154386" y="127221"/>
            <a:ext cx="7025641" cy="357809"/>
          </a:xfrm>
        </p:spPr>
        <p:txBody>
          <a:bodyPr>
            <a:normAutofit fontScale="90000"/>
          </a:bodyPr>
          <a:lstStyle/>
          <a:p>
            <a:r>
              <a:rPr lang="en-GB" b="1" dirty="0"/>
              <a:t>Key Theme A: Using research </a:t>
            </a:r>
          </a:p>
        </p:txBody>
      </p:sp>
      <p:pic>
        <p:nvPicPr>
          <p:cNvPr id="5" name="Content Placeholder 4">
            <a:extLst>
              <a:ext uri="{FF2B5EF4-FFF2-40B4-BE49-F238E27FC236}">
                <a16:creationId xmlns:a16="http://schemas.microsoft.com/office/drawing/2014/main" id="{9687F993-2B5C-2791-AF2D-6BA4FE094ACB}"/>
              </a:ext>
            </a:extLst>
          </p:cNvPr>
          <p:cNvPicPr>
            <a:picLocks noGrp="1" noChangeAspect="1"/>
          </p:cNvPicPr>
          <p:nvPr>
            <p:ph idx="1"/>
          </p:nvPr>
        </p:nvPicPr>
        <p:blipFill>
          <a:blip r:embed="rId3"/>
          <a:stretch>
            <a:fillRect/>
          </a:stretch>
        </p:blipFill>
        <p:spPr>
          <a:xfrm>
            <a:off x="1653871" y="551361"/>
            <a:ext cx="6880883" cy="4607517"/>
          </a:xfrm>
        </p:spPr>
      </p:pic>
      <p:pic>
        <p:nvPicPr>
          <p:cNvPr id="7" name="Picture 6">
            <a:extLst>
              <a:ext uri="{FF2B5EF4-FFF2-40B4-BE49-F238E27FC236}">
                <a16:creationId xmlns:a16="http://schemas.microsoft.com/office/drawing/2014/main" id="{0EEA0CFA-E80B-CF11-6E0F-75787C86445D}"/>
              </a:ext>
            </a:extLst>
          </p:cNvPr>
          <p:cNvPicPr>
            <a:picLocks noChangeAspect="1"/>
          </p:cNvPicPr>
          <p:nvPr/>
        </p:nvPicPr>
        <p:blipFill rotWithShape="1">
          <a:blip r:embed="rId4"/>
          <a:srcRect t="8099" r="388" b="24205"/>
          <a:stretch/>
        </p:blipFill>
        <p:spPr>
          <a:xfrm>
            <a:off x="1653871" y="5019314"/>
            <a:ext cx="6822219" cy="1779052"/>
          </a:xfrm>
          <a:prstGeom prst="rect">
            <a:avLst/>
          </a:prstGeom>
        </p:spPr>
      </p:pic>
      <p:sp>
        <p:nvSpPr>
          <p:cNvPr id="8" name="TextBox 7">
            <a:extLst>
              <a:ext uri="{FF2B5EF4-FFF2-40B4-BE49-F238E27FC236}">
                <a16:creationId xmlns:a16="http://schemas.microsoft.com/office/drawing/2014/main" id="{0107B55A-17AD-0582-BD98-2B92E14900BF}"/>
              </a:ext>
            </a:extLst>
          </p:cNvPr>
          <p:cNvSpPr txBox="1"/>
          <p:nvPr/>
        </p:nvSpPr>
        <p:spPr>
          <a:xfrm>
            <a:off x="8635116" y="4432789"/>
            <a:ext cx="27272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We do not use the Teachers’ Standards to formatively assess. These are only referred to at the point of QTS recommendation.</a:t>
            </a:r>
          </a:p>
        </p:txBody>
      </p:sp>
      <p:cxnSp>
        <p:nvCxnSpPr>
          <p:cNvPr id="9" name="Straight Arrow Connector 8">
            <a:extLst>
              <a:ext uri="{FF2B5EF4-FFF2-40B4-BE49-F238E27FC236}">
                <a16:creationId xmlns:a16="http://schemas.microsoft.com/office/drawing/2014/main" id="{51710507-9E77-84FF-E421-DF51A04D0115}"/>
              </a:ext>
            </a:extLst>
          </p:cNvPr>
          <p:cNvCxnSpPr>
            <a:cxnSpLocks/>
          </p:cNvCxnSpPr>
          <p:nvPr/>
        </p:nvCxnSpPr>
        <p:spPr>
          <a:xfrm>
            <a:off x="7574612" y="5222795"/>
            <a:ext cx="9601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30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270CE-933E-F8B8-7FD0-5867E2BDE7AD}"/>
              </a:ext>
            </a:extLst>
          </p:cNvPr>
          <p:cNvSpPr>
            <a:spLocks noGrp="1"/>
          </p:cNvSpPr>
          <p:nvPr>
            <p:ph type="title"/>
          </p:nvPr>
        </p:nvSpPr>
        <p:spPr>
          <a:xfrm>
            <a:off x="154386" y="127221"/>
            <a:ext cx="7025641" cy="357809"/>
          </a:xfrm>
        </p:spPr>
        <p:txBody>
          <a:bodyPr>
            <a:normAutofit fontScale="90000"/>
          </a:bodyPr>
          <a:lstStyle/>
          <a:p>
            <a:r>
              <a:rPr lang="en-GB" b="1" dirty="0"/>
              <a:t>Key Theme C:  </a:t>
            </a:r>
          </a:p>
        </p:txBody>
      </p:sp>
      <p:sp>
        <p:nvSpPr>
          <p:cNvPr id="8" name="TextBox 7">
            <a:extLst>
              <a:ext uri="{FF2B5EF4-FFF2-40B4-BE49-F238E27FC236}">
                <a16:creationId xmlns:a16="http://schemas.microsoft.com/office/drawing/2014/main" id="{0107B55A-17AD-0582-BD98-2B92E14900BF}"/>
              </a:ext>
            </a:extLst>
          </p:cNvPr>
          <p:cNvSpPr txBox="1"/>
          <p:nvPr/>
        </p:nvSpPr>
        <p:spPr>
          <a:xfrm>
            <a:off x="8539701" y="4792423"/>
            <a:ext cx="272729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We do not use the Teachers’ Standards to formatively assess. These are only referred to at the point of QTS recommendation.</a:t>
            </a:r>
          </a:p>
        </p:txBody>
      </p:sp>
      <p:pic>
        <p:nvPicPr>
          <p:cNvPr id="5" name="Content Placeholder 4">
            <a:extLst>
              <a:ext uri="{FF2B5EF4-FFF2-40B4-BE49-F238E27FC236}">
                <a16:creationId xmlns:a16="http://schemas.microsoft.com/office/drawing/2014/main" id="{BD728F33-CC18-421C-4AC8-356020CF1F62}"/>
              </a:ext>
            </a:extLst>
          </p:cNvPr>
          <p:cNvPicPr>
            <a:picLocks noGrp="1" noChangeAspect="1"/>
          </p:cNvPicPr>
          <p:nvPr>
            <p:ph idx="1"/>
          </p:nvPr>
        </p:nvPicPr>
        <p:blipFill>
          <a:blip r:embed="rId3"/>
          <a:stretch>
            <a:fillRect/>
          </a:stretch>
        </p:blipFill>
        <p:spPr>
          <a:xfrm>
            <a:off x="1620591" y="485030"/>
            <a:ext cx="6661919" cy="4352925"/>
          </a:xfrm>
        </p:spPr>
      </p:pic>
      <p:pic>
        <p:nvPicPr>
          <p:cNvPr id="7" name="Picture 6">
            <a:extLst>
              <a:ext uri="{FF2B5EF4-FFF2-40B4-BE49-F238E27FC236}">
                <a16:creationId xmlns:a16="http://schemas.microsoft.com/office/drawing/2014/main" id="{7296DC0F-8990-AE8A-2ADE-AC6DC92E6647}"/>
              </a:ext>
            </a:extLst>
          </p:cNvPr>
          <p:cNvPicPr>
            <a:picLocks noChangeAspect="1"/>
          </p:cNvPicPr>
          <p:nvPr/>
        </p:nvPicPr>
        <p:blipFill>
          <a:blip r:embed="rId4"/>
          <a:stretch>
            <a:fillRect/>
          </a:stretch>
        </p:blipFill>
        <p:spPr>
          <a:xfrm>
            <a:off x="1703442" y="4695154"/>
            <a:ext cx="6496215" cy="1948864"/>
          </a:xfrm>
          <a:prstGeom prst="rect">
            <a:avLst/>
          </a:prstGeom>
        </p:spPr>
      </p:pic>
      <p:sp>
        <p:nvSpPr>
          <p:cNvPr id="9" name="TextBox 8">
            <a:extLst>
              <a:ext uri="{FF2B5EF4-FFF2-40B4-BE49-F238E27FC236}">
                <a16:creationId xmlns:a16="http://schemas.microsoft.com/office/drawing/2014/main" id="{2521055A-BC15-4D9E-7199-32CBF122D519}"/>
              </a:ext>
            </a:extLst>
          </p:cNvPr>
          <p:cNvSpPr txBox="1"/>
          <p:nvPr/>
        </p:nvSpPr>
        <p:spPr>
          <a:xfrm>
            <a:off x="8734508" y="1359043"/>
            <a:ext cx="298173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Associate Teachers will share their Subject Specific Development Journal to support Theme C. This is kept in their One Drive folder. </a:t>
            </a:r>
          </a:p>
        </p:txBody>
      </p:sp>
      <p:cxnSp>
        <p:nvCxnSpPr>
          <p:cNvPr id="11" name="Straight Arrow Connector 10">
            <a:extLst>
              <a:ext uri="{FF2B5EF4-FFF2-40B4-BE49-F238E27FC236}">
                <a16:creationId xmlns:a16="http://schemas.microsoft.com/office/drawing/2014/main" id="{E5A8B474-FFB1-3503-A5F1-06F15C28B044}"/>
              </a:ext>
            </a:extLst>
          </p:cNvPr>
          <p:cNvCxnSpPr/>
          <p:nvPr/>
        </p:nvCxnSpPr>
        <p:spPr>
          <a:xfrm>
            <a:off x="7776376" y="1280160"/>
            <a:ext cx="914400" cy="3419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C56459-5DB2-4097-DA2B-15C26042D5D3}"/>
              </a:ext>
            </a:extLst>
          </p:cNvPr>
          <p:cNvCxnSpPr>
            <a:cxnSpLocks/>
          </p:cNvCxnSpPr>
          <p:nvPr/>
        </p:nvCxnSpPr>
        <p:spPr>
          <a:xfrm>
            <a:off x="7496706" y="5693440"/>
            <a:ext cx="96014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632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1BA6769-8BAC-4F1E-2423-EF33EBB21C19}"/>
              </a:ext>
            </a:extLst>
          </p:cNvPr>
          <p:cNvSpPr txBox="1">
            <a:spLocks/>
          </p:cNvSpPr>
          <p:nvPr/>
        </p:nvSpPr>
        <p:spPr>
          <a:xfrm>
            <a:off x="693821" y="2383890"/>
            <a:ext cx="10515600" cy="140846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ounded Rectangle 3">
            <a:extLst>
              <a:ext uri="{FF2B5EF4-FFF2-40B4-BE49-F238E27FC236}">
                <a16:creationId xmlns:a16="http://schemas.microsoft.com/office/drawing/2014/main" id="{7293714B-F5B2-1AD6-9F07-9F3C34735201}"/>
              </a:ext>
            </a:extLst>
          </p:cNvPr>
          <p:cNvSpPr txBox="1">
            <a:spLocks/>
          </p:cNvSpPr>
          <p:nvPr/>
        </p:nvSpPr>
        <p:spPr>
          <a:xfrm>
            <a:off x="1270046" y="1703495"/>
            <a:ext cx="9363149" cy="2769254"/>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5400" i="0" u="none" strike="noStrike" kern="1200" cap="none" spc="0" normalizeH="0" baseline="0" noProof="0" dirty="0">
                <a:ln>
                  <a:noFill/>
                </a:ln>
                <a:solidFill>
                  <a:prstClr val="black"/>
                </a:solidFill>
                <a:effectLst/>
                <a:uLnTx/>
                <a:uFillTx/>
                <a:latin typeface="Calibri" panose="020F0502020204030204"/>
                <a:ea typeface="+mn-ea"/>
                <a:cs typeface="+mn-cs"/>
              </a:rPr>
              <a:t>4. Assessment Points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5400" dirty="0">
                <a:solidFill>
                  <a:prstClr val="black"/>
                </a:solidFill>
                <a:latin typeface="Calibri" panose="020F0502020204030204"/>
              </a:rPr>
              <a:t>SBT1 and SBT3</a:t>
            </a:r>
            <a:endParaRPr kumimoji="0" lang="en-GB" sz="54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50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1504" y="3642247"/>
            <a:ext cx="65234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436728" y="201114"/>
            <a:ext cx="66129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Review meeting 1</a:t>
            </a:r>
            <a:r>
              <a:rPr lang="en-GB" altLang="en-US" sz="2400" b="1" dirty="0">
                <a:solidFill>
                  <a:prstClr val="black"/>
                </a:solidFill>
                <a:latin typeface="Calibri" panose="020F0502020204030204"/>
              </a:rPr>
              <a:t> : (Mid point) SBT1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536632" y="201114"/>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1 will take place between the Associate Teacher, class teacher (or school mentor) and university tutor.</a:t>
            </a:r>
          </a:p>
        </p:txBody>
      </p:sp>
      <p:pic>
        <p:nvPicPr>
          <p:cNvPr id="4" name="Picture 3">
            <a:extLst>
              <a:ext uri="{FF2B5EF4-FFF2-40B4-BE49-F238E27FC236}">
                <a16:creationId xmlns:a16="http://schemas.microsoft.com/office/drawing/2014/main" id="{B2B81712-8519-B392-04DA-E5C44584D591}"/>
              </a:ext>
            </a:extLst>
          </p:cNvPr>
          <p:cNvPicPr>
            <a:picLocks noChangeAspect="1"/>
          </p:cNvPicPr>
          <p:nvPr/>
        </p:nvPicPr>
        <p:blipFill>
          <a:blip r:embed="rId3"/>
          <a:stretch>
            <a:fillRect/>
          </a:stretch>
        </p:blipFill>
        <p:spPr>
          <a:xfrm>
            <a:off x="8652056" y="2070511"/>
            <a:ext cx="3367483" cy="3907553"/>
          </a:xfrm>
          <a:prstGeom prst="rect">
            <a:avLst/>
          </a:prstGeom>
        </p:spPr>
      </p:pic>
      <p:sp>
        <p:nvSpPr>
          <p:cNvPr id="12" name="TextBox 11">
            <a:extLst>
              <a:ext uri="{FF2B5EF4-FFF2-40B4-BE49-F238E27FC236}">
                <a16:creationId xmlns:a16="http://schemas.microsoft.com/office/drawing/2014/main" id="{713A7746-F86B-3E0C-89F7-1491C8B6E276}"/>
              </a:ext>
            </a:extLst>
          </p:cNvPr>
          <p:cNvSpPr txBox="1"/>
          <p:nvPr/>
        </p:nvSpPr>
        <p:spPr>
          <a:xfrm>
            <a:off x="290084" y="638092"/>
            <a:ext cx="8055129" cy="5799280"/>
          </a:xfrm>
          <a:prstGeom prst="rect">
            <a:avLst/>
          </a:prstGeom>
          <a:noFill/>
        </p:spPr>
        <p:txBody>
          <a:bodyPr wrap="square">
            <a:spAutoFit/>
          </a:bodyPr>
          <a:lstStyle/>
          <a:p>
            <a:pPr marR="31115" algn="just">
              <a:lnSpc>
                <a:spcPct val="150000"/>
              </a:lnSpc>
              <a:spcBef>
                <a:spcPts val="160"/>
              </a:spcBef>
              <a:spcAft>
                <a:spcPts val="400"/>
              </a:spcAft>
            </a:pPr>
            <a:r>
              <a:rPr lang="en-GB" sz="1600" spc="25" dirty="0">
                <a:effectLst/>
                <a:ea typeface="Arial" panose="020B0604020202020204" pitchFamily="34" charset="0"/>
              </a:rPr>
              <a:t>W</a:t>
            </a:r>
            <a:r>
              <a:rPr lang="en-GB" sz="1600" spc="-15" dirty="0">
                <a:effectLst/>
                <a:ea typeface="Arial" panose="020B0604020202020204" pitchFamily="34" charset="0"/>
              </a:rPr>
              <a:t>he</a:t>
            </a:r>
            <a:r>
              <a:rPr lang="en-GB" sz="1600" dirty="0">
                <a:effectLst/>
                <a:ea typeface="Arial" panose="020B0604020202020204" pitchFamily="34" charset="0"/>
              </a:rPr>
              <a:t>n</a:t>
            </a:r>
            <a:r>
              <a:rPr lang="en-GB" sz="1600" spc="-10" dirty="0">
                <a:effectLst/>
                <a:ea typeface="Arial" panose="020B0604020202020204" pitchFamily="34" charset="0"/>
              </a:rPr>
              <a:t> </a:t>
            </a:r>
            <a:r>
              <a:rPr lang="en-GB" sz="1600" spc="5" dirty="0">
                <a:effectLst/>
                <a:ea typeface="Arial" panose="020B0604020202020204" pitchFamily="34" charset="0"/>
              </a:rPr>
              <a:t>m</a:t>
            </a:r>
            <a:r>
              <a:rPr lang="en-GB" sz="1600" spc="-15" dirty="0">
                <a:effectLst/>
                <a:ea typeface="Arial" panose="020B0604020202020204" pitchFamily="34" charset="0"/>
              </a:rPr>
              <a:t>a</a:t>
            </a:r>
            <a:r>
              <a:rPr lang="en-GB" sz="1600" spc="10" dirty="0">
                <a:effectLst/>
                <a:ea typeface="Arial" panose="020B0604020202020204" pitchFamily="34" charset="0"/>
              </a:rPr>
              <a:t>k</a:t>
            </a:r>
            <a:r>
              <a:rPr lang="en-GB" sz="1600" spc="-5" dirty="0">
                <a:effectLst/>
                <a:ea typeface="Arial" panose="020B0604020202020204" pitchFamily="34" charset="0"/>
              </a:rPr>
              <a:t>i</a:t>
            </a:r>
            <a:r>
              <a:rPr lang="en-GB" sz="1600" spc="-15" dirty="0">
                <a:effectLst/>
                <a:ea typeface="Arial" panose="020B0604020202020204" pitchFamily="34" charset="0"/>
              </a:rPr>
              <a:t>n</a:t>
            </a:r>
            <a:r>
              <a:rPr lang="en-GB" sz="1600" dirty="0">
                <a:effectLst/>
                <a:ea typeface="Arial" panose="020B0604020202020204" pitchFamily="34" charset="0"/>
              </a:rPr>
              <a:t>g</a:t>
            </a:r>
            <a:r>
              <a:rPr lang="en-GB" sz="1600" spc="15" dirty="0">
                <a:effectLst/>
                <a:ea typeface="Arial" panose="020B0604020202020204" pitchFamily="34" charset="0"/>
              </a:rPr>
              <a:t> </a:t>
            </a:r>
            <a:r>
              <a:rPr lang="en-GB" sz="1600" dirty="0">
                <a:effectLst/>
                <a:ea typeface="Arial" panose="020B0604020202020204" pitchFamily="34" charset="0"/>
              </a:rPr>
              <a:t>a</a:t>
            </a:r>
            <a:r>
              <a:rPr lang="en-GB" sz="1600" spc="-10" dirty="0">
                <a:effectLst/>
                <a:ea typeface="Arial" panose="020B0604020202020204" pitchFamily="34" charset="0"/>
              </a:rPr>
              <a:t> </a:t>
            </a:r>
            <a:r>
              <a:rPr lang="en-GB" sz="1600" spc="5" dirty="0">
                <a:effectLst/>
                <a:ea typeface="Arial" panose="020B0604020202020204" pitchFamily="34" charset="0"/>
              </a:rPr>
              <a:t>j</a:t>
            </a:r>
            <a:r>
              <a:rPr lang="en-GB" sz="1600" dirty="0">
                <a:effectLst/>
                <a:ea typeface="Arial" panose="020B0604020202020204" pitchFamily="34" charset="0"/>
              </a:rPr>
              <a:t>u</a:t>
            </a:r>
            <a:r>
              <a:rPr lang="en-GB" sz="1600" spc="-15" dirty="0">
                <a:effectLst/>
                <a:ea typeface="Arial" panose="020B0604020202020204" pitchFamily="34" charset="0"/>
              </a:rPr>
              <a:t>d</a:t>
            </a:r>
            <a:r>
              <a:rPr lang="en-GB" sz="1600" spc="10" dirty="0">
                <a:effectLst/>
                <a:ea typeface="Arial" panose="020B0604020202020204" pitchFamily="34" charset="0"/>
              </a:rPr>
              <a:t>g</a:t>
            </a:r>
            <a:r>
              <a:rPr lang="en-GB" sz="1600" spc="-15" dirty="0">
                <a:effectLst/>
                <a:ea typeface="Arial" panose="020B0604020202020204" pitchFamily="34" charset="0"/>
              </a:rPr>
              <a:t>e</a:t>
            </a:r>
            <a:r>
              <a:rPr lang="en-GB" sz="1600" spc="5" dirty="0">
                <a:effectLst/>
                <a:ea typeface="Arial" panose="020B0604020202020204" pitchFamily="34" charset="0"/>
              </a:rPr>
              <a:t>m</a:t>
            </a:r>
            <a:r>
              <a:rPr lang="en-GB" sz="1600" spc="-15" dirty="0">
                <a:effectLst/>
                <a:ea typeface="Arial" panose="020B0604020202020204" pitchFamily="34" charset="0"/>
              </a:rPr>
              <a:t>e</a:t>
            </a:r>
            <a:r>
              <a:rPr lang="en-GB" sz="1600" dirty="0">
                <a:effectLst/>
                <a:ea typeface="Arial" panose="020B0604020202020204" pitchFamily="34" charset="0"/>
              </a:rPr>
              <a:t>nt </a:t>
            </a:r>
            <a:r>
              <a:rPr lang="en-GB" sz="1600" spc="5" dirty="0">
                <a:effectLst/>
                <a:ea typeface="Arial" panose="020B0604020202020204" pitchFamily="34" charset="0"/>
              </a:rPr>
              <a:t>f</a:t>
            </a:r>
            <a:r>
              <a:rPr lang="en-GB" sz="1600" dirty="0">
                <a:effectLst/>
                <a:ea typeface="Arial" panose="020B0604020202020204" pitchFamily="34" charset="0"/>
              </a:rPr>
              <a:t>or</a:t>
            </a:r>
            <a:r>
              <a:rPr lang="en-GB" sz="1600" spc="-5" dirty="0">
                <a:effectLst/>
                <a:ea typeface="Arial" panose="020B0604020202020204" pitchFamily="34" charset="0"/>
              </a:rPr>
              <a:t> </a:t>
            </a:r>
            <a:r>
              <a:rPr lang="en-GB" sz="1600" spc="5" dirty="0">
                <a:effectLst/>
                <a:ea typeface="Arial" panose="020B0604020202020204" pitchFamily="34" charset="0"/>
              </a:rPr>
              <a:t>t</a:t>
            </a:r>
            <a:r>
              <a:rPr lang="en-GB" sz="1600" dirty="0">
                <a:effectLst/>
                <a:ea typeface="Arial" panose="020B0604020202020204" pitchFamily="34" charset="0"/>
              </a:rPr>
              <a:t>he</a:t>
            </a:r>
            <a:r>
              <a:rPr lang="en-GB" sz="1600" spc="10" dirty="0">
                <a:effectLst/>
                <a:ea typeface="Arial" panose="020B0604020202020204" pitchFamily="34" charset="0"/>
              </a:rPr>
              <a:t> </a:t>
            </a:r>
            <a:r>
              <a:rPr lang="en-GB" sz="1600" b="1" i="1" spc="25" dirty="0">
                <a:effectLst/>
                <a:ea typeface="Arial" panose="020B0604020202020204" pitchFamily="34" charset="0"/>
              </a:rPr>
              <a:t>Review Meeting </a:t>
            </a:r>
            <a:r>
              <a:rPr lang="en-GB" sz="1600" dirty="0">
                <a:effectLst/>
                <a:ea typeface="Arial" panose="020B0604020202020204" pitchFamily="34" charset="0"/>
              </a:rPr>
              <a:t>c</a:t>
            </a:r>
            <a:r>
              <a:rPr lang="en-GB" sz="1600" spc="-15" dirty="0">
                <a:effectLst/>
                <a:ea typeface="Arial" panose="020B0604020202020204" pitchFamily="34" charset="0"/>
              </a:rPr>
              <a:t>o</a:t>
            </a:r>
            <a:r>
              <a:rPr lang="en-GB" sz="1600" dirty="0">
                <a:effectLst/>
                <a:ea typeface="Arial" panose="020B0604020202020204" pitchFamily="34" charset="0"/>
              </a:rPr>
              <a:t>ns</a:t>
            </a:r>
            <a:r>
              <a:rPr lang="en-GB" sz="1600" spc="-5" dirty="0">
                <a:effectLst/>
                <a:ea typeface="Arial" panose="020B0604020202020204" pitchFamily="34" charset="0"/>
              </a:rPr>
              <a:t>i</a:t>
            </a:r>
            <a:r>
              <a:rPr lang="en-GB" sz="1600" dirty="0">
                <a:effectLst/>
                <a:ea typeface="Arial" panose="020B0604020202020204" pitchFamily="34" charset="0"/>
              </a:rPr>
              <a:t>d</a:t>
            </a:r>
            <a:r>
              <a:rPr lang="en-GB" sz="1600" spc="-5" dirty="0">
                <a:effectLst/>
                <a:ea typeface="Arial" panose="020B0604020202020204" pitchFamily="34" charset="0"/>
              </a:rPr>
              <a:t>e</a:t>
            </a:r>
            <a:r>
              <a:rPr lang="en-GB" sz="1600" dirty="0">
                <a:effectLst/>
                <a:ea typeface="Arial" panose="020B0604020202020204" pitchFamily="34" charset="0"/>
              </a:rPr>
              <a:t>r</a:t>
            </a:r>
            <a:r>
              <a:rPr lang="en-GB" sz="1600" spc="10" dirty="0">
                <a:effectLst/>
                <a:ea typeface="Arial" panose="020B0604020202020204" pitchFamily="34" charset="0"/>
              </a:rPr>
              <a:t> </a:t>
            </a:r>
            <a:r>
              <a:rPr lang="en-GB" sz="1600" spc="5" dirty="0">
                <a:effectLst/>
                <a:ea typeface="Arial" panose="020B0604020202020204" pitchFamily="34" charset="0"/>
              </a:rPr>
              <a:t>t</a:t>
            </a:r>
            <a:r>
              <a:rPr lang="en-GB" sz="1600" dirty="0">
                <a:effectLst/>
                <a:ea typeface="Arial" panose="020B0604020202020204" pitchFamily="34" charset="0"/>
              </a:rPr>
              <a:t>he</a:t>
            </a:r>
            <a:r>
              <a:rPr lang="en-GB" sz="1600" spc="-10" dirty="0">
                <a:effectLst/>
                <a:ea typeface="Arial" panose="020B0604020202020204" pitchFamily="34" charset="0"/>
              </a:rPr>
              <a:t> </a:t>
            </a:r>
            <a:r>
              <a:rPr lang="en-GB" sz="1600" spc="-5" dirty="0">
                <a:effectLst/>
                <a:ea typeface="Arial" panose="020B0604020202020204" pitchFamily="34" charset="0"/>
              </a:rPr>
              <a:t>Associate Teacher’</a:t>
            </a:r>
            <a:r>
              <a:rPr lang="en-GB" sz="1600" dirty="0">
                <a:effectLst/>
                <a:ea typeface="Arial" panose="020B0604020202020204" pitchFamily="34" charset="0"/>
              </a:rPr>
              <a:t>s</a:t>
            </a:r>
            <a:r>
              <a:rPr lang="en-GB" sz="1600" spc="5" dirty="0">
                <a:effectLst/>
                <a:ea typeface="Arial" panose="020B0604020202020204" pitchFamily="34" charset="0"/>
              </a:rPr>
              <a:t> </a:t>
            </a:r>
            <a:r>
              <a:rPr lang="en-GB" sz="1600" dirty="0">
                <a:effectLst/>
                <a:ea typeface="Arial" panose="020B0604020202020204" pitchFamily="34" charset="0"/>
              </a:rPr>
              <a:t>o</a:t>
            </a:r>
            <a:r>
              <a:rPr lang="en-GB" sz="1600" spc="-15" dirty="0">
                <a:effectLst/>
                <a:ea typeface="Arial" panose="020B0604020202020204" pitchFamily="34" charset="0"/>
              </a:rPr>
              <a:t>v</a:t>
            </a:r>
            <a:r>
              <a:rPr lang="en-GB" sz="1600" dirty="0">
                <a:effectLst/>
                <a:ea typeface="Arial" panose="020B0604020202020204" pitchFamily="34" charset="0"/>
              </a:rPr>
              <a:t>e</a:t>
            </a:r>
            <a:r>
              <a:rPr lang="en-GB" sz="1600" spc="-10" dirty="0">
                <a:effectLst/>
                <a:ea typeface="Arial" panose="020B0604020202020204" pitchFamily="34" charset="0"/>
              </a:rPr>
              <a:t>r</a:t>
            </a:r>
            <a:r>
              <a:rPr lang="en-GB" sz="1600" dirty="0">
                <a:effectLst/>
                <a:ea typeface="Arial" panose="020B0604020202020204" pitchFamily="34" charset="0"/>
              </a:rPr>
              <a:t>a</a:t>
            </a:r>
            <a:r>
              <a:rPr lang="en-GB" sz="1600" spc="-5" dirty="0">
                <a:effectLst/>
                <a:ea typeface="Arial" panose="020B0604020202020204" pitchFamily="34" charset="0"/>
              </a:rPr>
              <a:t>l</a:t>
            </a:r>
            <a:r>
              <a:rPr lang="en-GB" sz="1600" dirty="0">
                <a:effectLst/>
                <a:ea typeface="Arial" panose="020B0604020202020204" pitchFamily="34" charset="0"/>
              </a:rPr>
              <a:t>l p</a:t>
            </a:r>
            <a:r>
              <a:rPr lang="en-GB" sz="1600" spc="-5" dirty="0">
                <a:effectLst/>
                <a:ea typeface="Arial" panose="020B0604020202020204" pitchFamily="34" charset="0"/>
              </a:rPr>
              <a:t>e</a:t>
            </a:r>
            <a:r>
              <a:rPr lang="en-GB" sz="1600" spc="-10" dirty="0">
                <a:effectLst/>
                <a:ea typeface="Arial" panose="020B0604020202020204" pitchFamily="34" charset="0"/>
              </a:rPr>
              <a:t>r</a:t>
            </a:r>
            <a:r>
              <a:rPr lang="en-GB" sz="1600" spc="15" dirty="0">
                <a:effectLst/>
                <a:ea typeface="Arial" panose="020B0604020202020204" pitchFamily="34" charset="0"/>
              </a:rPr>
              <a:t>f</a:t>
            </a:r>
            <a:r>
              <a:rPr lang="en-GB" sz="1600" dirty="0">
                <a:effectLst/>
                <a:ea typeface="Arial" panose="020B0604020202020204" pitchFamily="34" charset="0"/>
              </a:rPr>
              <a:t>o</a:t>
            </a:r>
            <a:r>
              <a:rPr lang="en-GB" sz="1600" spc="-10" dirty="0">
                <a:effectLst/>
                <a:ea typeface="Arial" panose="020B0604020202020204" pitchFamily="34" charset="0"/>
              </a:rPr>
              <a:t>r</a:t>
            </a:r>
            <a:r>
              <a:rPr lang="en-GB" sz="1600" spc="5" dirty="0">
                <a:effectLst/>
                <a:ea typeface="Arial" panose="020B0604020202020204" pitchFamily="34" charset="0"/>
              </a:rPr>
              <a:t>m</a:t>
            </a:r>
            <a:r>
              <a:rPr lang="en-GB" sz="1600" dirty="0">
                <a:effectLst/>
                <a:ea typeface="Arial" panose="020B0604020202020204" pitchFamily="34" charset="0"/>
              </a:rPr>
              <a:t>a</a:t>
            </a:r>
            <a:r>
              <a:rPr lang="en-GB" sz="1600" spc="-5" dirty="0">
                <a:effectLst/>
                <a:ea typeface="Arial" panose="020B0604020202020204" pitchFamily="34" charset="0"/>
              </a:rPr>
              <a:t>n</a:t>
            </a:r>
            <a:r>
              <a:rPr lang="en-GB" sz="1600" dirty="0">
                <a:effectLst/>
                <a:ea typeface="Arial" panose="020B0604020202020204" pitchFamily="34" charset="0"/>
              </a:rPr>
              <a:t>ce</a:t>
            </a:r>
            <a:r>
              <a:rPr lang="en-GB" sz="1600" spc="-10" dirty="0">
                <a:effectLst/>
                <a:ea typeface="Arial" panose="020B0604020202020204" pitchFamily="34" charset="0"/>
              </a:rPr>
              <a:t> </a:t>
            </a:r>
            <a:r>
              <a:rPr lang="en-GB" sz="1600" spc="5" dirty="0">
                <a:effectLst/>
                <a:ea typeface="Arial" panose="020B0604020202020204" pitchFamily="34" charset="0"/>
              </a:rPr>
              <a:t>t</a:t>
            </a:r>
            <a:r>
              <a:rPr lang="en-GB" sz="1600" dirty="0">
                <a:effectLst/>
                <a:ea typeface="Arial" panose="020B0604020202020204" pitchFamily="34" charset="0"/>
              </a:rPr>
              <a:t>o</a:t>
            </a:r>
            <a:r>
              <a:rPr lang="en-GB" sz="1600" spc="-10" dirty="0">
                <a:effectLst/>
                <a:ea typeface="Arial" panose="020B0604020202020204" pitchFamily="34" charset="0"/>
              </a:rPr>
              <a:t> </a:t>
            </a:r>
            <a:r>
              <a:rPr lang="en-GB" sz="1600" dirty="0">
                <a:effectLst/>
                <a:ea typeface="Arial" panose="020B0604020202020204" pitchFamily="34" charset="0"/>
              </a:rPr>
              <a:t>d</a:t>
            </a:r>
            <a:r>
              <a:rPr lang="en-GB" sz="1600" spc="-5" dirty="0">
                <a:effectLst/>
                <a:ea typeface="Arial" panose="020B0604020202020204" pitchFamily="34" charset="0"/>
              </a:rPr>
              <a:t>a</a:t>
            </a:r>
            <a:r>
              <a:rPr lang="en-GB" sz="1600" spc="5" dirty="0">
                <a:effectLst/>
                <a:ea typeface="Arial" panose="020B0604020202020204" pitchFamily="34" charset="0"/>
              </a:rPr>
              <a:t>t</a:t>
            </a:r>
            <a:r>
              <a:rPr lang="en-GB" sz="1600" dirty="0">
                <a:effectLst/>
                <a:ea typeface="Arial" panose="020B0604020202020204" pitchFamily="34" charset="0"/>
              </a:rPr>
              <a:t>e</a:t>
            </a:r>
            <a:r>
              <a:rPr lang="en-GB" sz="1600" spc="-10" dirty="0">
                <a:effectLst/>
                <a:ea typeface="Arial" panose="020B0604020202020204" pitchFamily="34" charset="0"/>
              </a:rPr>
              <a:t> </a:t>
            </a:r>
            <a:r>
              <a:rPr lang="en-GB" sz="1600" spc="-15" dirty="0">
                <a:effectLst/>
                <a:ea typeface="Arial" panose="020B0604020202020204" pitchFamily="34" charset="0"/>
              </a:rPr>
              <a:t>a</a:t>
            </a:r>
            <a:r>
              <a:rPr lang="en-GB" sz="1600" dirty="0">
                <a:effectLst/>
                <a:ea typeface="Arial" panose="020B0604020202020204" pitchFamily="34" charset="0"/>
              </a:rPr>
              <a:t>nd </a:t>
            </a:r>
            <a:r>
              <a:rPr lang="en-GB" sz="1600" spc="5" dirty="0">
                <a:effectLst/>
                <a:ea typeface="Arial" panose="020B0604020202020204" pitchFamily="34" charset="0"/>
              </a:rPr>
              <a:t>m</a:t>
            </a:r>
            <a:r>
              <a:rPr lang="en-GB" sz="1600" spc="-15" dirty="0">
                <a:effectLst/>
                <a:ea typeface="Arial" panose="020B0604020202020204" pitchFamily="34" charset="0"/>
              </a:rPr>
              <a:t>a</a:t>
            </a:r>
            <a:r>
              <a:rPr lang="en-GB" sz="1600" spc="10" dirty="0">
                <a:effectLst/>
                <a:ea typeface="Arial" panose="020B0604020202020204" pitchFamily="34" charset="0"/>
              </a:rPr>
              <a:t>k</a:t>
            </a:r>
            <a:r>
              <a:rPr lang="en-GB" sz="1600" dirty="0">
                <a:effectLst/>
                <a:ea typeface="Arial" panose="020B0604020202020204" pitchFamily="34" charset="0"/>
              </a:rPr>
              <a:t>e a ‘</a:t>
            </a:r>
            <a:r>
              <a:rPr lang="en-GB" sz="1600" spc="-5" dirty="0">
                <a:effectLst/>
                <a:ea typeface="Arial" panose="020B0604020202020204" pitchFamily="34" charset="0"/>
              </a:rPr>
              <a:t>b</a:t>
            </a:r>
            <a:r>
              <a:rPr lang="en-GB" sz="1600" dirty="0">
                <a:effectLst/>
                <a:ea typeface="Arial" panose="020B0604020202020204" pitchFamily="34" charset="0"/>
              </a:rPr>
              <a:t>est </a:t>
            </a:r>
            <a:r>
              <a:rPr lang="en-GB" sz="1600" spc="5" dirty="0">
                <a:effectLst/>
                <a:ea typeface="Arial" panose="020B0604020202020204" pitchFamily="34" charset="0"/>
              </a:rPr>
              <a:t>f</a:t>
            </a:r>
            <a:r>
              <a:rPr lang="en-GB" sz="1600" spc="-5" dirty="0">
                <a:effectLst/>
                <a:ea typeface="Arial" panose="020B0604020202020204" pitchFamily="34" charset="0"/>
              </a:rPr>
              <a:t>i</a:t>
            </a:r>
            <a:r>
              <a:rPr lang="en-GB" sz="1600" dirty="0">
                <a:effectLst/>
                <a:ea typeface="Arial" panose="020B0604020202020204" pitchFamily="34" charset="0"/>
              </a:rPr>
              <a:t>t </a:t>
            </a:r>
            <a:r>
              <a:rPr lang="en-GB" sz="1600" spc="-5" dirty="0">
                <a:effectLst/>
                <a:ea typeface="Arial" panose="020B0604020202020204" pitchFamily="34" charset="0"/>
              </a:rPr>
              <a:t>‘</a:t>
            </a:r>
            <a:r>
              <a:rPr lang="en-GB" sz="1600" spc="5" dirty="0">
                <a:effectLst/>
                <a:ea typeface="Arial" panose="020B0604020202020204" pitchFamily="34" charset="0"/>
              </a:rPr>
              <a:t>j</a:t>
            </a:r>
            <a:r>
              <a:rPr lang="en-GB" sz="1600" dirty="0">
                <a:effectLst/>
                <a:ea typeface="Arial" panose="020B0604020202020204" pitchFamily="34" charset="0"/>
              </a:rPr>
              <a:t>u</a:t>
            </a:r>
            <a:r>
              <a:rPr lang="en-GB" sz="1600" spc="-15" dirty="0">
                <a:effectLst/>
                <a:ea typeface="Arial" panose="020B0604020202020204" pitchFamily="34" charset="0"/>
              </a:rPr>
              <a:t>d</a:t>
            </a:r>
            <a:r>
              <a:rPr lang="en-GB" sz="1600" spc="10" dirty="0">
                <a:effectLst/>
                <a:ea typeface="Arial" panose="020B0604020202020204" pitchFamily="34" charset="0"/>
              </a:rPr>
              <a:t>g</a:t>
            </a:r>
            <a:r>
              <a:rPr lang="en-GB" sz="1600" spc="-15" dirty="0">
                <a:effectLst/>
                <a:ea typeface="Arial" panose="020B0604020202020204" pitchFamily="34" charset="0"/>
              </a:rPr>
              <a:t>e</a:t>
            </a:r>
            <a:r>
              <a:rPr lang="en-GB" sz="1600" spc="5" dirty="0">
                <a:effectLst/>
                <a:ea typeface="Arial" panose="020B0604020202020204" pitchFamily="34" charset="0"/>
              </a:rPr>
              <a:t>m</a:t>
            </a:r>
            <a:r>
              <a:rPr lang="en-GB" sz="1600" dirty="0">
                <a:effectLst/>
                <a:ea typeface="Arial" panose="020B0604020202020204" pitchFamily="34" charset="0"/>
              </a:rPr>
              <a:t>e</a:t>
            </a:r>
            <a:r>
              <a:rPr lang="en-GB" sz="1600" spc="-5" dirty="0">
                <a:effectLst/>
                <a:ea typeface="Arial" panose="020B0604020202020204" pitchFamily="34" charset="0"/>
              </a:rPr>
              <a:t>n</a:t>
            </a:r>
            <a:r>
              <a:rPr lang="en-GB" sz="1600" dirty="0">
                <a:effectLst/>
                <a:ea typeface="Arial" panose="020B0604020202020204" pitchFamily="34" charset="0"/>
              </a:rPr>
              <a:t>t</a:t>
            </a:r>
            <a:r>
              <a:rPr lang="en-GB" sz="1600" spc="5" dirty="0">
                <a:effectLst/>
                <a:ea typeface="Arial" panose="020B0604020202020204" pitchFamily="34" charset="0"/>
              </a:rPr>
              <a:t> </a:t>
            </a:r>
            <a:r>
              <a:rPr lang="en-GB" sz="1600" dirty="0">
                <a:effectLst/>
                <a:ea typeface="Arial" panose="020B0604020202020204" pitchFamily="34" charset="0"/>
              </a:rPr>
              <a:t>b</a:t>
            </a:r>
            <a:r>
              <a:rPr lang="en-GB" sz="1600" spc="-5" dirty="0">
                <a:effectLst/>
                <a:ea typeface="Arial" panose="020B0604020202020204" pitchFamily="34" charset="0"/>
              </a:rPr>
              <a:t>a</a:t>
            </a:r>
            <a:r>
              <a:rPr lang="en-GB" sz="1600" spc="-10" dirty="0">
                <a:effectLst/>
                <a:ea typeface="Arial" panose="020B0604020202020204" pitchFamily="34" charset="0"/>
              </a:rPr>
              <a:t>s</a:t>
            </a:r>
            <a:r>
              <a:rPr lang="en-GB" sz="1600" dirty="0">
                <a:effectLst/>
                <a:ea typeface="Arial" panose="020B0604020202020204" pitchFamily="34" charset="0"/>
              </a:rPr>
              <a:t>ed u</a:t>
            </a:r>
            <a:r>
              <a:rPr lang="en-GB" sz="1600" spc="-5" dirty="0">
                <a:effectLst/>
                <a:ea typeface="Arial" panose="020B0604020202020204" pitchFamily="34" charset="0"/>
              </a:rPr>
              <a:t>p</a:t>
            </a:r>
            <a:r>
              <a:rPr lang="en-GB" sz="1600" dirty="0">
                <a:effectLst/>
                <a:ea typeface="Arial" panose="020B0604020202020204" pitchFamily="34" charset="0"/>
              </a:rPr>
              <a:t>on p</a:t>
            </a:r>
            <a:r>
              <a:rPr lang="en-GB" sz="1600" spc="-15" dirty="0">
                <a:effectLst/>
                <a:ea typeface="Arial" panose="020B0604020202020204" pitchFamily="34" charset="0"/>
              </a:rPr>
              <a:t>e</a:t>
            </a:r>
            <a:r>
              <a:rPr lang="en-GB" sz="1600" spc="-10" dirty="0">
                <a:effectLst/>
                <a:ea typeface="Arial" panose="020B0604020202020204" pitchFamily="34" charset="0"/>
              </a:rPr>
              <a:t>r</a:t>
            </a:r>
            <a:r>
              <a:rPr lang="en-GB" sz="1600" spc="15" dirty="0">
                <a:effectLst/>
                <a:ea typeface="Arial" panose="020B0604020202020204" pitchFamily="34" charset="0"/>
              </a:rPr>
              <a:t>f</a:t>
            </a:r>
            <a:r>
              <a:rPr lang="en-GB" sz="1600" spc="-15" dirty="0">
                <a:effectLst/>
                <a:ea typeface="Arial" panose="020B0604020202020204" pitchFamily="34" charset="0"/>
              </a:rPr>
              <a:t>o</a:t>
            </a:r>
            <a:r>
              <a:rPr lang="en-GB" sz="1600" spc="5" dirty="0">
                <a:effectLst/>
                <a:ea typeface="Arial" panose="020B0604020202020204" pitchFamily="34" charset="0"/>
              </a:rPr>
              <a:t>rm</a:t>
            </a:r>
            <a:r>
              <a:rPr lang="en-GB" sz="1600" dirty="0">
                <a:effectLst/>
                <a:ea typeface="Arial" panose="020B0604020202020204" pitchFamily="34" charset="0"/>
              </a:rPr>
              <a:t>a</a:t>
            </a:r>
            <a:r>
              <a:rPr lang="en-GB" sz="1600" spc="-10" dirty="0">
                <a:effectLst/>
                <a:ea typeface="Arial" panose="020B0604020202020204" pitchFamily="34" charset="0"/>
              </a:rPr>
              <a:t>n</a:t>
            </a:r>
            <a:r>
              <a:rPr lang="en-GB" sz="1600" dirty="0">
                <a:effectLst/>
                <a:ea typeface="Arial" panose="020B0604020202020204" pitchFamily="34" charset="0"/>
              </a:rPr>
              <a:t>ce </a:t>
            </a:r>
            <a:r>
              <a:rPr lang="en-GB" sz="1600" spc="-10" dirty="0">
                <a:effectLst/>
                <a:ea typeface="Arial" panose="020B0604020202020204" pitchFamily="34" charset="0"/>
              </a:rPr>
              <a:t>a</a:t>
            </a:r>
            <a:r>
              <a:rPr lang="en-GB" sz="1600" dirty="0">
                <a:effectLst/>
                <a:ea typeface="Arial" panose="020B0604020202020204" pitchFamily="34" charset="0"/>
              </a:rPr>
              <a:t>g</a:t>
            </a:r>
            <a:r>
              <a:rPr lang="en-GB" sz="1600" spc="-5" dirty="0">
                <a:effectLst/>
                <a:ea typeface="Arial" panose="020B0604020202020204" pitchFamily="34" charset="0"/>
              </a:rPr>
              <a:t>ai</a:t>
            </a:r>
            <a:r>
              <a:rPr lang="en-GB" sz="1600" dirty="0">
                <a:effectLst/>
                <a:ea typeface="Arial" panose="020B0604020202020204" pitchFamily="34" charset="0"/>
              </a:rPr>
              <a:t>nst</a:t>
            </a:r>
            <a:r>
              <a:rPr lang="en-GB" sz="1600" spc="10" dirty="0">
                <a:effectLst/>
                <a:ea typeface="Arial" panose="020B0604020202020204" pitchFamily="34" charset="0"/>
              </a:rPr>
              <a:t> </a:t>
            </a:r>
            <a:r>
              <a:rPr lang="en-GB" sz="1600" dirty="0">
                <a:effectLst/>
                <a:ea typeface="Arial" panose="020B0604020202020204" pitchFamily="34" charset="0"/>
              </a:rPr>
              <a:t>a</a:t>
            </a:r>
            <a:r>
              <a:rPr lang="en-GB" sz="1600" spc="-5" dirty="0">
                <a:effectLst/>
                <a:ea typeface="Arial" panose="020B0604020202020204" pitchFamily="34" charset="0"/>
              </a:rPr>
              <a:t>l</a:t>
            </a:r>
            <a:r>
              <a:rPr lang="en-GB" sz="1600" dirty="0">
                <a:effectLst/>
                <a:ea typeface="Arial" panose="020B0604020202020204" pitchFamily="34" charset="0"/>
              </a:rPr>
              <a:t>l </a:t>
            </a:r>
            <a:r>
              <a:rPr lang="en-GB" sz="1600" spc="-15" dirty="0">
                <a:effectLst/>
                <a:ea typeface="Arial" panose="020B0604020202020204" pitchFamily="34" charset="0"/>
              </a:rPr>
              <a:t>o</a:t>
            </a:r>
            <a:r>
              <a:rPr lang="en-GB" sz="1600" dirty="0">
                <a:effectLst/>
                <a:ea typeface="Arial" panose="020B0604020202020204" pitchFamily="34" charset="0"/>
              </a:rPr>
              <a:t>f</a:t>
            </a:r>
            <a:r>
              <a:rPr lang="en-GB" sz="1600" spc="10" dirty="0">
                <a:effectLst/>
                <a:ea typeface="Arial" panose="020B0604020202020204" pitchFamily="34" charset="0"/>
              </a:rPr>
              <a:t> </a:t>
            </a:r>
            <a:r>
              <a:rPr lang="en-GB" sz="1600" spc="5" dirty="0">
                <a:effectLst/>
                <a:ea typeface="Arial" panose="020B0604020202020204" pitchFamily="34" charset="0"/>
              </a:rPr>
              <a:t>t</a:t>
            </a:r>
            <a:r>
              <a:rPr lang="en-GB" sz="1600" dirty="0">
                <a:effectLst/>
                <a:ea typeface="Arial" panose="020B0604020202020204" pitchFamily="34" charset="0"/>
              </a:rPr>
              <a:t>he</a:t>
            </a:r>
            <a:r>
              <a:rPr lang="en-GB" sz="1600" spc="-10" dirty="0">
                <a:effectLst/>
                <a:ea typeface="Arial" panose="020B0604020202020204" pitchFamily="34" charset="0"/>
              </a:rPr>
              <a:t> BCU Curriculum Key Themes</a:t>
            </a:r>
            <a:r>
              <a:rPr lang="en-GB" sz="1600" spc="-20" dirty="0">
                <a:effectLst/>
                <a:ea typeface="Arial" panose="020B0604020202020204" pitchFamily="34" charset="0"/>
              </a:rPr>
              <a:t> </a:t>
            </a:r>
            <a:r>
              <a:rPr lang="en-GB" sz="1600" dirty="0">
                <a:effectLst/>
                <a:ea typeface="Arial" panose="020B0604020202020204" pitchFamily="34" charset="0"/>
              </a:rPr>
              <a:t>as </a:t>
            </a:r>
            <a:r>
              <a:rPr lang="en-GB" sz="1600" spc="5" dirty="0">
                <a:effectLst/>
                <a:ea typeface="Arial" panose="020B0604020202020204" pitchFamily="34" charset="0"/>
              </a:rPr>
              <a:t>r</a:t>
            </a:r>
            <a:r>
              <a:rPr lang="en-GB" sz="1600" dirty="0">
                <a:effectLst/>
                <a:ea typeface="Arial" panose="020B0604020202020204" pitchFamily="34" charset="0"/>
              </a:rPr>
              <a:t>ec</a:t>
            </a:r>
            <a:r>
              <a:rPr lang="en-GB" sz="1600" spc="-15" dirty="0">
                <a:effectLst/>
                <a:ea typeface="Arial" panose="020B0604020202020204" pitchFamily="34" charset="0"/>
              </a:rPr>
              <a:t>o</a:t>
            </a:r>
            <a:r>
              <a:rPr lang="en-GB" sz="1600" spc="5" dirty="0">
                <a:effectLst/>
                <a:ea typeface="Arial" panose="020B0604020202020204" pitchFamily="34" charset="0"/>
              </a:rPr>
              <a:t>r</a:t>
            </a:r>
            <a:r>
              <a:rPr lang="en-GB" sz="1600" dirty="0">
                <a:effectLst/>
                <a:ea typeface="Arial" panose="020B0604020202020204" pitchFamily="34" charset="0"/>
              </a:rPr>
              <a:t>d</a:t>
            </a:r>
            <a:r>
              <a:rPr lang="en-GB" sz="1600" spc="-5" dirty="0">
                <a:effectLst/>
                <a:ea typeface="Arial" panose="020B0604020202020204" pitchFamily="34" charset="0"/>
              </a:rPr>
              <a:t>e</a:t>
            </a:r>
            <a:r>
              <a:rPr lang="en-GB" sz="1600" dirty="0">
                <a:effectLst/>
                <a:ea typeface="Arial" panose="020B0604020202020204" pitchFamily="34" charset="0"/>
              </a:rPr>
              <a:t>d in</a:t>
            </a:r>
            <a:r>
              <a:rPr lang="en-GB" sz="1600" spc="-10" dirty="0">
                <a:effectLst/>
                <a:ea typeface="Arial" panose="020B0604020202020204" pitchFamily="34" charset="0"/>
              </a:rPr>
              <a:t> </a:t>
            </a:r>
            <a:r>
              <a:rPr lang="en-GB" sz="1600" spc="5" dirty="0">
                <a:effectLst/>
                <a:ea typeface="Arial" panose="020B0604020202020204" pitchFamily="34" charset="0"/>
              </a:rPr>
              <a:t>t</a:t>
            </a:r>
            <a:r>
              <a:rPr lang="en-GB" sz="1600" dirty="0">
                <a:effectLst/>
                <a:ea typeface="Arial" panose="020B0604020202020204" pitchFamily="34" charset="0"/>
              </a:rPr>
              <a:t>he</a:t>
            </a:r>
            <a:r>
              <a:rPr lang="en-GB" sz="1600" spc="-10" dirty="0">
                <a:effectLst/>
                <a:ea typeface="Arial" panose="020B0604020202020204" pitchFamily="34" charset="0"/>
              </a:rPr>
              <a:t> </a:t>
            </a:r>
            <a:r>
              <a:rPr lang="en-GB" sz="1600" spc="-5" dirty="0">
                <a:effectLst/>
                <a:ea typeface="Arial" panose="020B0604020202020204" pitchFamily="34" charset="0"/>
              </a:rPr>
              <a:t>BCU Assessment Tracker</a:t>
            </a:r>
            <a:r>
              <a:rPr lang="en-GB" sz="1600" dirty="0">
                <a:effectLst/>
                <a:ea typeface="Arial" panose="020B0604020202020204" pitchFamily="34" charset="0"/>
              </a:rPr>
              <a:t>.</a:t>
            </a:r>
            <a:endParaRPr lang="en-GB" sz="1600" dirty="0">
              <a:effectLst/>
              <a:ea typeface="Times New Roman" panose="02020603050405020304" pitchFamily="18" charset="0"/>
            </a:endParaRPr>
          </a:p>
          <a:p>
            <a:pPr>
              <a:lnSpc>
                <a:spcPct val="150000"/>
              </a:lnSpc>
              <a:spcAft>
                <a:spcPts val="400"/>
              </a:spcAft>
            </a:pPr>
            <a:r>
              <a:rPr lang="en-GB" sz="1600" spc="-5" dirty="0">
                <a:effectLst/>
                <a:ea typeface="Arial" panose="020B0604020202020204" pitchFamily="34" charset="0"/>
              </a:rPr>
              <a:t>R</a:t>
            </a:r>
            <a:r>
              <a:rPr lang="en-GB" sz="1600" dirty="0">
                <a:effectLst/>
                <a:ea typeface="Arial" panose="020B0604020202020204" pitchFamily="34" charset="0"/>
              </a:rPr>
              <a:t>e</a:t>
            </a:r>
            <a:r>
              <a:rPr lang="en-GB" sz="1600" spc="-15" dirty="0">
                <a:effectLst/>
                <a:ea typeface="Arial" panose="020B0604020202020204" pitchFamily="34" charset="0"/>
              </a:rPr>
              <a:t>v</a:t>
            </a:r>
            <a:r>
              <a:rPr lang="en-GB" sz="1600" spc="-5" dirty="0">
                <a:effectLst/>
                <a:ea typeface="Arial" panose="020B0604020202020204" pitchFamily="34" charset="0"/>
              </a:rPr>
              <a:t>i</a:t>
            </a:r>
            <a:r>
              <a:rPr lang="en-GB" sz="1600" spc="10" dirty="0">
                <a:effectLst/>
                <a:ea typeface="Arial" panose="020B0604020202020204" pitchFamily="34" charset="0"/>
              </a:rPr>
              <a:t>e</a:t>
            </a:r>
            <a:r>
              <a:rPr lang="en-GB" sz="1600" dirty="0">
                <a:effectLst/>
                <a:ea typeface="Arial" panose="020B0604020202020204" pitchFamily="34" charset="0"/>
              </a:rPr>
              <a:t>w</a:t>
            </a:r>
            <a:r>
              <a:rPr lang="en-GB" sz="1600" spc="-10" dirty="0">
                <a:effectLst/>
                <a:ea typeface="Arial" panose="020B0604020202020204" pitchFamily="34" charset="0"/>
              </a:rPr>
              <a:t> the </a:t>
            </a:r>
            <a:r>
              <a:rPr lang="en-GB" sz="1600" spc="5" dirty="0">
                <a:effectLst/>
                <a:ea typeface="Arial" panose="020B0604020202020204" pitchFamily="34" charset="0"/>
              </a:rPr>
              <a:t>Associate Teacher</a:t>
            </a:r>
            <a:r>
              <a:rPr lang="en-GB" sz="1600" spc="-5" dirty="0">
                <a:effectLst/>
                <a:ea typeface="Arial" panose="020B0604020202020204" pitchFamily="34" charset="0"/>
              </a:rPr>
              <a:t>’</a:t>
            </a:r>
            <a:r>
              <a:rPr lang="en-GB" sz="1600" dirty="0">
                <a:effectLst/>
                <a:ea typeface="Arial" panose="020B0604020202020204" pitchFamily="34" charset="0"/>
              </a:rPr>
              <a:t>s</a:t>
            </a:r>
            <a:r>
              <a:rPr lang="en-GB" sz="1600" spc="5" dirty="0">
                <a:effectLst/>
                <a:ea typeface="Arial" panose="020B0604020202020204" pitchFamily="34" charset="0"/>
              </a:rPr>
              <a:t> </a:t>
            </a:r>
            <a:r>
              <a:rPr lang="en-GB" sz="1600" spc="-15" dirty="0">
                <a:effectLst/>
                <a:ea typeface="Arial" panose="020B0604020202020204" pitchFamily="34" charset="0"/>
              </a:rPr>
              <a:t>p</a:t>
            </a:r>
            <a:r>
              <a:rPr lang="en-GB" sz="1600" spc="5" dirty="0">
                <a:effectLst/>
                <a:ea typeface="Arial" panose="020B0604020202020204" pitchFamily="34" charset="0"/>
              </a:rPr>
              <a:t>r</a:t>
            </a:r>
            <a:r>
              <a:rPr lang="en-GB" sz="1600" spc="-15" dirty="0">
                <a:effectLst/>
                <a:ea typeface="Arial" panose="020B0604020202020204" pitchFamily="34" charset="0"/>
              </a:rPr>
              <a:t>o</a:t>
            </a:r>
            <a:r>
              <a:rPr lang="en-GB" sz="1600" spc="10" dirty="0">
                <a:effectLst/>
                <a:ea typeface="Arial" panose="020B0604020202020204" pitchFamily="34" charset="0"/>
              </a:rPr>
              <a:t>g</a:t>
            </a:r>
            <a:r>
              <a:rPr lang="en-GB" sz="1600" spc="5" dirty="0">
                <a:effectLst/>
                <a:ea typeface="Arial" panose="020B0604020202020204" pitchFamily="34" charset="0"/>
              </a:rPr>
              <a:t>r</a:t>
            </a:r>
            <a:r>
              <a:rPr lang="en-GB" sz="1600" dirty="0">
                <a:effectLst/>
                <a:ea typeface="Arial" panose="020B0604020202020204" pitchFamily="34" charset="0"/>
              </a:rPr>
              <a:t>ess</a:t>
            </a:r>
            <a:r>
              <a:rPr lang="en-GB" sz="1600" spc="-10" dirty="0">
                <a:effectLst/>
                <a:ea typeface="Arial" panose="020B0604020202020204" pitchFamily="34" charset="0"/>
              </a:rPr>
              <a:t> </a:t>
            </a:r>
            <a:r>
              <a:rPr lang="en-GB" sz="1600" dirty="0">
                <a:effectLst/>
                <a:ea typeface="Arial" panose="020B0604020202020204" pitchFamily="34" charset="0"/>
              </a:rPr>
              <a:t>a</a:t>
            </a:r>
            <a:r>
              <a:rPr lang="en-GB" sz="1600" spc="-5" dirty="0">
                <a:effectLst/>
                <a:ea typeface="Arial" panose="020B0604020202020204" pitchFamily="34" charset="0"/>
              </a:rPr>
              <a:t>n</a:t>
            </a:r>
            <a:r>
              <a:rPr lang="en-GB" sz="1600" dirty="0">
                <a:effectLst/>
                <a:ea typeface="Arial" panose="020B0604020202020204" pitchFamily="34" charset="0"/>
              </a:rPr>
              <a:t>d </a:t>
            </a:r>
            <a:r>
              <a:rPr lang="en-GB" sz="1600" spc="-10" dirty="0">
                <a:effectLst/>
                <a:ea typeface="Arial" panose="020B0604020202020204" pitchFamily="34" charset="0"/>
              </a:rPr>
              <a:t>a</a:t>
            </a:r>
            <a:r>
              <a:rPr lang="en-GB" sz="1600" spc="5" dirty="0">
                <a:effectLst/>
                <a:ea typeface="Arial" panose="020B0604020202020204" pitchFamily="34" charset="0"/>
              </a:rPr>
              <a:t>t</a:t>
            </a:r>
            <a:r>
              <a:rPr lang="en-GB" sz="1600" spc="-5" dirty="0">
                <a:effectLst/>
                <a:ea typeface="Arial" panose="020B0604020202020204" pitchFamily="34" charset="0"/>
              </a:rPr>
              <a:t>t</a:t>
            </a:r>
            <a:r>
              <a:rPr lang="en-GB" sz="1600" dirty="0">
                <a:effectLst/>
                <a:ea typeface="Arial" panose="020B0604020202020204" pitchFamily="34" charset="0"/>
              </a:rPr>
              <a:t>a</a:t>
            </a:r>
            <a:r>
              <a:rPr lang="en-GB" sz="1600" spc="-5" dirty="0">
                <a:effectLst/>
                <a:ea typeface="Arial" panose="020B0604020202020204" pitchFamily="34" charset="0"/>
              </a:rPr>
              <a:t>i</a:t>
            </a:r>
            <a:r>
              <a:rPr lang="en-GB" sz="1600" dirty="0">
                <a:effectLst/>
                <a:ea typeface="Arial" panose="020B0604020202020204" pitchFamily="34" charset="0"/>
              </a:rPr>
              <a:t>nment </a:t>
            </a:r>
            <a:r>
              <a:rPr lang="en-GB" sz="1600" spc="-15" dirty="0">
                <a:effectLst/>
                <a:ea typeface="Arial" panose="020B0604020202020204" pitchFamily="34" charset="0"/>
              </a:rPr>
              <a:t>a</a:t>
            </a:r>
            <a:r>
              <a:rPr lang="en-GB" sz="1600" spc="10" dirty="0">
                <a:effectLst/>
                <a:ea typeface="Arial" panose="020B0604020202020204" pitchFamily="34" charset="0"/>
              </a:rPr>
              <a:t>g</a:t>
            </a:r>
            <a:r>
              <a:rPr lang="en-GB" sz="1600" dirty="0">
                <a:effectLst/>
                <a:ea typeface="Arial" panose="020B0604020202020204" pitchFamily="34" charset="0"/>
              </a:rPr>
              <a:t>a</a:t>
            </a:r>
            <a:r>
              <a:rPr lang="en-GB" sz="1600" spc="-5" dirty="0">
                <a:effectLst/>
                <a:ea typeface="Arial" panose="020B0604020202020204" pitchFamily="34" charset="0"/>
              </a:rPr>
              <a:t>i</a:t>
            </a:r>
            <a:r>
              <a:rPr lang="en-GB" sz="1600" dirty="0">
                <a:effectLst/>
                <a:ea typeface="Arial" panose="020B0604020202020204" pitchFamily="34" charset="0"/>
              </a:rPr>
              <a:t>nst</a:t>
            </a:r>
            <a:r>
              <a:rPr lang="en-GB" sz="1600" spc="-5" dirty="0">
                <a:effectLst/>
                <a:ea typeface="Arial" panose="020B0604020202020204" pitchFamily="34" charset="0"/>
              </a:rPr>
              <a:t> P</a:t>
            </a:r>
            <a:r>
              <a:rPr lang="en-GB" sz="1600" dirty="0">
                <a:effectLst/>
                <a:ea typeface="Arial" panose="020B0604020202020204" pitchFamily="34" charset="0"/>
              </a:rPr>
              <a:t>a</a:t>
            </a:r>
            <a:r>
              <a:rPr lang="en-GB" sz="1600" spc="-10" dirty="0">
                <a:effectLst/>
                <a:ea typeface="Arial" panose="020B0604020202020204" pitchFamily="34" charset="0"/>
              </a:rPr>
              <a:t>r</a:t>
            </a:r>
            <a:r>
              <a:rPr lang="en-GB" sz="1600" dirty="0">
                <a:effectLst/>
                <a:ea typeface="Arial" panose="020B0604020202020204" pitchFamily="34" charset="0"/>
              </a:rPr>
              <a:t>t</a:t>
            </a:r>
            <a:r>
              <a:rPr lang="en-GB" sz="1600" spc="10" dirty="0">
                <a:effectLst/>
                <a:ea typeface="Arial" panose="020B0604020202020204" pitchFamily="34" charset="0"/>
              </a:rPr>
              <a:t> </a:t>
            </a:r>
            <a:r>
              <a:rPr lang="en-GB" sz="1600" dirty="0">
                <a:effectLst/>
                <a:ea typeface="Arial" panose="020B0604020202020204" pitchFamily="34" charset="0"/>
              </a:rPr>
              <a:t>2</a:t>
            </a:r>
            <a:r>
              <a:rPr lang="en-GB" sz="1600" spc="-10" dirty="0">
                <a:effectLst/>
                <a:ea typeface="Arial" panose="020B0604020202020204" pitchFamily="34" charset="0"/>
              </a:rPr>
              <a:t> </a:t>
            </a:r>
            <a:r>
              <a:rPr lang="en-GB" sz="1600" spc="-15" dirty="0">
                <a:effectLst/>
                <a:ea typeface="Arial" panose="020B0604020202020204" pitchFamily="34" charset="0"/>
              </a:rPr>
              <a:t>o</a:t>
            </a:r>
            <a:r>
              <a:rPr lang="en-GB" sz="1600" dirty="0">
                <a:effectLst/>
                <a:ea typeface="Arial" panose="020B0604020202020204" pitchFamily="34" charset="0"/>
              </a:rPr>
              <a:t>f</a:t>
            </a:r>
            <a:r>
              <a:rPr lang="en-GB" sz="1600" spc="10" dirty="0">
                <a:effectLst/>
                <a:ea typeface="Arial" panose="020B0604020202020204" pitchFamily="34" charset="0"/>
              </a:rPr>
              <a:t> </a:t>
            </a:r>
            <a:r>
              <a:rPr lang="en-GB" sz="1600" spc="5" dirty="0">
                <a:effectLst/>
                <a:ea typeface="Arial" panose="020B0604020202020204" pitchFamily="34" charset="0"/>
              </a:rPr>
              <a:t>t</a:t>
            </a:r>
            <a:r>
              <a:rPr lang="en-GB" sz="1600" dirty="0">
                <a:effectLst/>
                <a:ea typeface="Arial" panose="020B0604020202020204" pitchFamily="34" charset="0"/>
              </a:rPr>
              <a:t>he</a:t>
            </a:r>
            <a:r>
              <a:rPr lang="en-GB" sz="1600" spc="-20" dirty="0">
                <a:effectLst/>
                <a:ea typeface="Arial" panose="020B0604020202020204" pitchFamily="34" charset="0"/>
              </a:rPr>
              <a:t> </a:t>
            </a:r>
            <a:r>
              <a:rPr lang="en-GB" sz="1600" spc="10" dirty="0">
                <a:effectLst/>
                <a:ea typeface="Arial" panose="020B0604020202020204" pitchFamily="34" charset="0"/>
              </a:rPr>
              <a:t>T</a:t>
            </a:r>
            <a:r>
              <a:rPr lang="en-GB" sz="1600" dirty="0">
                <a:effectLst/>
                <a:ea typeface="Arial" panose="020B0604020202020204" pitchFamily="34" charset="0"/>
              </a:rPr>
              <a:t>e</a:t>
            </a:r>
            <a:r>
              <a:rPr lang="en-GB" sz="1600" spc="-5" dirty="0">
                <a:effectLst/>
                <a:ea typeface="Arial" panose="020B0604020202020204" pitchFamily="34" charset="0"/>
              </a:rPr>
              <a:t>a</a:t>
            </a:r>
            <a:r>
              <a:rPr lang="en-GB" sz="1600" spc="-10" dirty="0">
                <a:effectLst/>
                <a:ea typeface="Arial" panose="020B0604020202020204" pitchFamily="34" charset="0"/>
              </a:rPr>
              <a:t>c</a:t>
            </a:r>
            <a:r>
              <a:rPr lang="en-GB" sz="1600" dirty="0">
                <a:effectLst/>
                <a:ea typeface="Arial" panose="020B0604020202020204" pitchFamily="34" charset="0"/>
              </a:rPr>
              <a:t>h</a:t>
            </a:r>
            <a:r>
              <a:rPr lang="en-GB" sz="1600" spc="-5" dirty="0">
                <a:effectLst/>
                <a:ea typeface="Arial" panose="020B0604020202020204" pitchFamily="34" charset="0"/>
              </a:rPr>
              <a:t>e</a:t>
            </a:r>
            <a:r>
              <a:rPr lang="en-GB" sz="1600" spc="5" dirty="0">
                <a:effectLst/>
                <a:ea typeface="Arial" panose="020B0604020202020204" pitchFamily="34" charset="0"/>
              </a:rPr>
              <a:t>r</a:t>
            </a:r>
            <a:r>
              <a:rPr lang="en-GB" sz="1600" dirty="0">
                <a:effectLst/>
                <a:ea typeface="Arial" panose="020B0604020202020204" pitchFamily="34" charset="0"/>
              </a:rPr>
              <a:t>s’ </a:t>
            </a:r>
            <a:r>
              <a:rPr lang="en-GB" sz="1600" spc="-5" dirty="0">
                <a:effectLst/>
                <a:ea typeface="Arial" panose="020B0604020202020204" pitchFamily="34" charset="0"/>
              </a:rPr>
              <a:t>S</a:t>
            </a:r>
            <a:r>
              <a:rPr lang="en-GB" sz="1600" spc="5" dirty="0">
                <a:effectLst/>
                <a:ea typeface="Arial" panose="020B0604020202020204" pitchFamily="34" charset="0"/>
              </a:rPr>
              <a:t>t</a:t>
            </a:r>
            <a:r>
              <a:rPr lang="en-GB" sz="1600" dirty="0">
                <a:effectLst/>
                <a:ea typeface="Arial" panose="020B0604020202020204" pitchFamily="34" charset="0"/>
              </a:rPr>
              <a:t>a</a:t>
            </a:r>
            <a:r>
              <a:rPr lang="en-GB" sz="1600" spc="-5" dirty="0">
                <a:effectLst/>
                <a:ea typeface="Arial" panose="020B0604020202020204" pitchFamily="34" charset="0"/>
              </a:rPr>
              <a:t>n</a:t>
            </a:r>
            <a:r>
              <a:rPr lang="en-GB" sz="1600" dirty="0">
                <a:effectLst/>
                <a:ea typeface="Arial" panose="020B0604020202020204" pitchFamily="34" charset="0"/>
              </a:rPr>
              <a:t>d</a:t>
            </a:r>
            <a:r>
              <a:rPr lang="en-GB" sz="1600" spc="-15" dirty="0">
                <a:effectLst/>
                <a:ea typeface="Arial" panose="020B0604020202020204" pitchFamily="34" charset="0"/>
              </a:rPr>
              <a:t>a</a:t>
            </a:r>
            <a:r>
              <a:rPr lang="en-GB" sz="1600" spc="5" dirty="0">
                <a:effectLst/>
                <a:ea typeface="Arial" panose="020B0604020202020204" pitchFamily="34" charset="0"/>
              </a:rPr>
              <a:t>r</a:t>
            </a:r>
            <a:r>
              <a:rPr lang="en-GB" sz="1600" dirty="0">
                <a:effectLst/>
                <a:ea typeface="Arial" panose="020B0604020202020204" pitchFamily="34" charset="0"/>
              </a:rPr>
              <a:t>ds. </a:t>
            </a:r>
            <a:endParaRPr lang="en-GB" sz="1600" dirty="0">
              <a:effectLst/>
              <a:ea typeface="Times New Roman" panose="02020603050405020304" pitchFamily="18" charset="0"/>
            </a:endParaRPr>
          </a:p>
          <a:p>
            <a:pPr algn="just">
              <a:lnSpc>
                <a:spcPct val="150000"/>
              </a:lnSpc>
              <a:spcAft>
                <a:spcPts val="400"/>
              </a:spcAft>
            </a:pPr>
            <a:r>
              <a:rPr lang="en-GB" sz="1600" b="1" dirty="0">
                <a:effectLst/>
                <a:ea typeface="Times New Roman" panose="02020603050405020304" pitchFamily="18" charset="0"/>
              </a:rPr>
              <a:t>Review Meeting 1</a:t>
            </a:r>
            <a:r>
              <a:rPr lang="en-GB" sz="1600" dirty="0">
                <a:effectLst/>
                <a:ea typeface="Times New Roman" panose="02020603050405020304" pitchFamily="18" charset="0"/>
              </a:rPr>
              <a:t> (SBT1) Associate Teachers who are </a:t>
            </a:r>
            <a:r>
              <a:rPr lang="en-GB" sz="1600" b="1" dirty="0">
                <a:effectLst/>
                <a:ea typeface="Times New Roman" panose="02020603050405020304" pitchFamily="18" charset="0"/>
              </a:rPr>
              <a:t>on track</a:t>
            </a:r>
            <a:r>
              <a:rPr lang="en-GB" sz="1600" dirty="0">
                <a:effectLst/>
                <a:ea typeface="Times New Roman" panose="02020603050405020304" pitchFamily="18" charset="0"/>
              </a:rPr>
              <a:t> to be awarded QTS at the end of the course will be demonstrating their competence in </a:t>
            </a:r>
            <a:r>
              <a:rPr lang="en-GB" sz="1600" b="1" dirty="0">
                <a:effectLst/>
                <a:ea typeface="Times New Roman" panose="02020603050405020304" pitchFamily="18" charset="0"/>
              </a:rPr>
              <a:t>some</a:t>
            </a:r>
            <a:r>
              <a:rPr lang="en-GB" sz="1600" dirty="0">
                <a:effectLst/>
                <a:ea typeface="Times New Roman" panose="02020603050405020304" pitchFamily="18" charset="0"/>
              </a:rPr>
              <a:t> of the BCU Curriculum Themes at </a:t>
            </a:r>
            <a:r>
              <a:rPr lang="en-GB" sz="1600" b="1" dirty="0">
                <a:effectLst/>
                <a:ea typeface="Times New Roman" panose="02020603050405020304" pitchFamily="18" charset="0"/>
              </a:rPr>
              <a:t>Working Towards</a:t>
            </a:r>
            <a:r>
              <a:rPr lang="en-GB" sz="1600" dirty="0">
                <a:effectLst/>
                <a:ea typeface="Times New Roman" panose="02020603050405020304" pitchFamily="18" charset="0"/>
              </a:rPr>
              <a:t> level.</a:t>
            </a:r>
          </a:p>
          <a:p>
            <a:pPr algn="just">
              <a:lnSpc>
                <a:spcPct val="150000"/>
              </a:lnSpc>
              <a:spcAft>
                <a:spcPts val="400"/>
              </a:spcAft>
            </a:pPr>
            <a:r>
              <a:rPr lang="en-GB" sz="1600" dirty="0">
                <a:effectLst/>
                <a:ea typeface="Times New Roman" panose="02020603050405020304" pitchFamily="18" charset="0"/>
              </a:rPr>
              <a:t>Associate Teacher </a:t>
            </a:r>
            <a:r>
              <a:rPr lang="en-GB" sz="1600" b="1" dirty="0">
                <a:effectLst/>
                <a:ea typeface="Times New Roman" panose="02020603050405020304" pitchFamily="18" charset="0"/>
              </a:rPr>
              <a:t>requiring improvement</a:t>
            </a:r>
            <a:r>
              <a:rPr lang="en-GB" sz="1600" dirty="0">
                <a:effectLst/>
                <a:ea typeface="Times New Roman" panose="02020603050405020304" pitchFamily="18" charset="0"/>
              </a:rPr>
              <a:t> is not able to demonstrate their competence in some elements of the BCU Curriculum Themes at </a:t>
            </a:r>
            <a:r>
              <a:rPr lang="en-GB" sz="1600" b="1" dirty="0">
                <a:effectLst/>
                <a:ea typeface="Times New Roman" panose="02020603050405020304" pitchFamily="18" charset="0"/>
              </a:rPr>
              <a:t>Working Towards</a:t>
            </a:r>
            <a:r>
              <a:rPr lang="en-GB" sz="1600"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a:t>
            </a:r>
          </a:p>
          <a:p>
            <a:pPr>
              <a:lnSpc>
                <a:spcPct val="150000"/>
              </a:lnSpc>
              <a:spcAft>
                <a:spcPts val="400"/>
              </a:spcAft>
            </a:pPr>
            <a:r>
              <a:rPr lang="en-GB" sz="1600" spc="-5" dirty="0">
                <a:solidFill>
                  <a:srgbClr val="000000"/>
                </a:solidFill>
                <a:effectLst/>
                <a:ea typeface="Arial" panose="020B0604020202020204" pitchFamily="34" charset="0"/>
              </a:rPr>
              <a:t>If the Associate Teacher still requires further experience of teaching phonics/ guided reading, include as a </a:t>
            </a:r>
            <a:r>
              <a:rPr lang="en-GB" sz="1600" b="1" spc="-5" dirty="0">
                <a:solidFill>
                  <a:srgbClr val="000000"/>
                </a:solidFill>
                <a:effectLst/>
                <a:ea typeface="Arial" panose="020B0604020202020204" pitchFamily="34" charset="0"/>
              </a:rPr>
              <a:t>target for their next placement</a:t>
            </a:r>
            <a:r>
              <a:rPr lang="en-GB" sz="1600" spc="-5" dirty="0">
                <a:solidFill>
                  <a:srgbClr val="000000"/>
                </a:solidFill>
                <a:effectLst/>
                <a:ea typeface="Arial" panose="020B0604020202020204" pitchFamily="34" charset="0"/>
              </a:rPr>
              <a:t>. </a:t>
            </a:r>
            <a:endParaRPr lang="en-GB" sz="1600" dirty="0">
              <a:effectLst/>
              <a:ea typeface="Times New Roman" panose="02020603050405020304" pitchFamily="18" charset="0"/>
            </a:endParaRPr>
          </a:p>
        </p:txBody>
      </p:sp>
    </p:spTree>
    <p:extLst>
      <p:ext uri="{BB962C8B-B14F-4D97-AF65-F5344CB8AC3E}">
        <p14:creationId xmlns:p14="http://schemas.microsoft.com/office/powerpoint/2010/main" val="41967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09888"/>
            <a:ext cx="11085334" cy="4482897"/>
          </a:xfrm>
        </p:spPr>
        <p:txBody>
          <a:bodyPr>
            <a:normAutofit/>
          </a:bodyPr>
          <a:lstStyle/>
          <a:p>
            <a:pPr marL="0" indent="0">
              <a:buNone/>
            </a:pPr>
            <a:endParaRPr lang="en-GB" sz="4400" u="sng">
              <a:hlinkClick r:id="" action="ppaction://noaction"/>
            </a:endParaRPr>
          </a:p>
          <a:p>
            <a:pPr marL="0" indent="0" algn="ctr">
              <a:buNone/>
            </a:pPr>
            <a:endParaRPr lang="en-GB" sz="4400" u="sng">
              <a:hlinkClick r:id="" action="ppaction://noaction"/>
            </a:endParaRPr>
          </a:p>
          <a:p>
            <a:pPr marL="0" indent="0" algn="ctr">
              <a:buNone/>
            </a:pPr>
            <a:r>
              <a:rPr lang="en-GB" sz="4400" u="sng">
                <a:hlinkClick r:id="" action="ppaction://noaction"/>
              </a:rPr>
              <a:t>Primary Partnership Website</a:t>
            </a:r>
            <a:r>
              <a:rPr lang="en-GB" sz="4400" u="sng"/>
              <a:t> </a:t>
            </a:r>
          </a:p>
          <a:p>
            <a:pPr marL="0" indent="0">
              <a:buNone/>
            </a:pPr>
            <a:endParaRPr lang="en-GB" sz="4400"/>
          </a:p>
          <a:p>
            <a:endParaRPr lang="en-GB" sz="4800"/>
          </a:p>
          <a:p>
            <a:endParaRPr lang="en-GB" sz="4800"/>
          </a:p>
          <a:p>
            <a:endParaRPr lang="en-GB" sz="4800"/>
          </a:p>
          <a:p>
            <a:endParaRPr lang="en-GB" sz="4800"/>
          </a:p>
          <a:p>
            <a:endParaRPr lang="en-GB" sz="4800"/>
          </a:p>
        </p:txBody>
      </p:sp>
      <p:pic>
        <p:nvPicPr>
          <p:cNvPr id="5" name="Picture 4">
            <a:hlinkClick r:id="rId3"/>
            <a:extLst>
              <a:ext uri="{FF2B5EF4-FFF2-40B4-BE49-F238E27FC236}">
                <a16:creationId xmlns:a16="http://schemas.microsoft.com/office/drawing/2014/main" id="{CFB460B5-B177-48C8-9CEB-B517B43715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05178" y="3429000"/>
            <a:ext cx="8474978" cy="2241928"/>
          </a:xfrm>
          <a:prstGeom prst="rect">
            <a:avLst/>
          </a:prstGeom>
          <a:noFill/>
          <a:ln>
            <a:noFill/>
          </a:ln>
        </p:spPr>
      </p:pic>
      <p:sp>
        <p:nvSpPr>
          <p:cNvPr id="7" name="Rounded Rectangle 3">
            <a:extLst>
              <a:ext uri="{FF2B5EF4-FFF2-40B4-BE49-F238E27FC236}">
                <a16:creationId xmlns:a16="http://schemas.microsoft.com/office/drawing/2014/main" id="{E0081B01-8EB6-49C4-9692-4A9C9EB7A2D9}"/>
              </a:ext>
            </a:extLst>
          </p:cNvPr>
          <p:cNvSpPr txBox="1">
            <a:spLocks/>
          </p:cNvSpPr>
          <p:nvPr/>
        </p:nvSpPr>
        <p:spPr>
          <a:xfrm>
            <a:off x="193964" y="231745"/>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2060"/>
                </a:solidFill>
                <a:latin typeface="Calibri" panose="020F0502020204030204"/>
              </a:rPr>
              <a:t>1</a:t>
            </a: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lang="en-GB" dirty="0">
                <a:solidFill>
                  <a:srgbClr val="002060"/>
                </a:solidFill>
                <a:latin typeface="Calibri" panose="020F0502020204030204"/>
              </a:rPr>
              <a:t>Welcome and introductions</a:t>
            </a: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991784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1504" y="3642247"/>
            <a:ext cx="65234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436728" y="201114"/>
            <a:ext cx="66129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t>Progress </a:t>
            </a: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meeting 1</a:t>
            </a:r>
            <a:r>
              <a:rPr lang="en-GB" altLang="en-US" sz="2400" b="1" dirty="0">
                <a:solidFill>
                  <a:prstClr val="black"/>
                </a:solidFill>
                <a:latin typeface="Calibri" panose="020F0502020204030204"/>
              </a:rPr>
              <a:t> : (End-point SBT1)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536632" y="201114"/>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Progress </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Meeting 1 will take place between the Associate Teacher, class teacher (or school mentor) and university tutor.</a:t>
            </a:r>
          </a:p>
        </p:txBody>
      </p:sp>
      <p:pic>
        <p:nvPicPr>
          <p:cNvPr id="4" name="Picture 3">
            <a:extLst>
              <a:ext uri="{FF2B5EF4-FFF2-40B4-BE49-F238E27FC236}">
                <a16:creationId xmlns:a16="http://schemas.microsoft.com/office/drawing/2014/main" id="{B2B81712-8519-B392-04DA-E5C44584D591}"/>
              </a:ext>
            </a:extLst>
          </p:cNvPr>
          <p:cNvPicPr>
            <a:picLocks noChangeAspect="1"/>
          </p:cNvPicPr>
          <p:nvPr/>
        </p:nvPicPr>
        <p:blipFill>
          <a:blip r:embed="rId3"/>
          <a:stretch>
            <a:fillRect/>
          </a:stretch>
        </p:blipFill>
        <p:spPr>
          <a:xfrm>
            <a:off x="8652056" y="2070511"/>
            <a:ext cx="3367483" cy="3907553"/>
          </a:xfrm>
          <a:prstGeom prst="rect">
            <a:avLst/>
          </a:prstGeom>
        </p:spPr>
      </p:pic>
      <p:sp>
        <p:nvSpPr>
          <p:cNvPr id="12" name="TextBox 11">
            <a:extLst>
              <a:ext uri="{FF2B5EF4-FFF2-40B4-BE49-F238E27FC236}">
                <a16:creationId xmlns:a16="http://schemas.microsoft.com/office/drawing/2014/main" id="{713A7746-F86B-3E0C-89F7-1491C8B6E276}"/>
              </a:ext>
            </a:extLst>
          </p:cNvPr>
          <p:cNvSpPr txBox="1"/>
          <p:nvPr/>
        </p:nvSpPr>
        <p:spPr>
          <a:xfrm>
            <a:off x="172461" y="662779"/>
            <a:ext cx="8149723" cy="6225807"/>
          </a:xfrm>
          <a:prstGeom prst="rect">
            <a:avLst/>
          </a:prstGeom>
          <a:noFill/>
        </p:spPr>
        <p:txBody>
          <a:bodyPr wrap="square">
            <a:spAutoFit/>
          </a:bodyPr>
          <a:lstStyle/>
          <a:p>
            <a:pPr marR="31115" algn="just">
              <a:lnSpc>
                <a:spcPct val="150000"/>
              </a:lnSpc>
              <a:spcBef>
                <a:spcPts val="160"/>
              </a:spcBef>
              <a:spcAft>
                <a:spcPts val="400"/>
              </a:spcAft>
            </a:pPr>
            <a:r>
              <a:rPr lang="en-GB" sz="2000" spc="25" dirty="0">
                <a:effectLst/>
                <a:ea typeface="Arial" panose="020B0604020202020204" pitchFamily="34" charset="0"/>
              </a:rPr>
              <a:t>W</a:t>
            </a:r>
            <a:r>
              <a:rPr lang="en-GB" sz="2000" spc="-15" dirty="0">
                <a:effectLst/>
                <a:ea typeface="Arial" panose="020B0604020202020204" pitchFamily="34" charset="0"/>
              </a:rPr>
              <a:t>he</a:t>
            </a:r>
            <a:r>
              <a:rPr lang="en-GB" sz="2000" dirty="0">
                <a:effectLst/>
                <a:ea typeface="Arial" panose="020B0604020202020204" pitchFamily="34" charset="0"/>
              </a:rPr>
              <a:t>n</a:t>
            </a:r>
            <a:r>
              <a:rPr lang="en-GB" sz="2000" spc="-10" dirty="0">
                <a:effectLst/>
                <a:ea typeface="Arial" panose="020B0604020202020204" pitchFamily="34" charset="0"/>
              </a:rPr>
              <a:t> </a:t>
            </a:r>
            <a:r>
              <a:rPr lang="en-GB" sz="2000" spc="5" dirty="0">
                <a:effectLst/>
                <a:ea typeface="Arial" panose="020B0604020202020204" pitchFamily="34" charset="0"/>
              </a:rPr>
              <a:t>m</a:t>
            </a:r>
            <a:r>
              <a:rPr lang="en-GB" sz="2000" spc="-15" dirty="0">
                <a:effectLst/>
                <a:ea typeface="Arial" panose="020B0604020202020204" pitchFamily="34" charset="0"/>
              </a:rPr>
              <a:t>a</a:t>
            </a:r>
            <a:r>
              <a:rPr lang="en-GB" sz="2000" spc="10" dirty="0">
                <a:effectLst/>
                <a:ea typeface="Arial" panose="020B0604020202020204" pitchFamily="34" charset="0"/>
              </a:rPr>
              <a:t>k</a:t>
            </a:r>
            <a:r>
              <a:rPr lang="en-GB" sz="2000" spc="-5" dirty="0">
                <a:effectLst/>
                <a:ea typeface="Arial" panose="020B0604020202020204" pitchFamily="34" charset="0"/>
              </a:rPr>
              <a:t>i</a:t>
            </a:r>
            <a:r>
              <a:rPr lang="en-GB" sz="2000" spc="-15" dirty="0">
                <a:effectLst/>
                <a:ea typeface="Arial" panose="020B0604020202020204" pitchFamily="34" charset="0"/>
              </a:rPr>
              <a:t>n</a:t>
            </a:r>
            <a:r>
              <a:rPr lang="en-GB" sz="2000" dirty="0">
                <a:effectLst/>
                <a:ea typeface="Arial" panose="020B0604020202020204" pitchFamily="34" charset="0"/>
              </a:rPr>
              <a:t>g</a:t>
            </a:r>
            <a:r>
              <a:rPr lang="en-GB" sz="2000" spc="15" dirty="0">
                <a:effectLst/>
                <a:ea typeface="Arial" panose="020B0604020202020204" pitchFamily="34" charset="0"/>
              </a:rPr>
              <a:t> </a:t>
            </a:r>
            <a:r>
              <a:rPr lang="en-GB" sz="2000" dirty="0">
                <a:effectLst/>
                <a:ea typeface="Arial" panose="020B0604020202020204" pitchFamily="34" charset="0"/>
              </a:rPr>
              <a:t>a</a:t>
            </a:r>
            <a:r>
              <a:rPr lang="en-GB" sz="2000" spc="-10" dirty="0">
                <a:effectLst/>
                <a:ea typeface="Arial" panose="020B0604020202020204" pitchFamily="34" charset="0"/>
              </a:rPr>
              <a:t> </a:t>
            </a:r>
            <a:r>
              <a:rPr lang="en-GB" sz="2000" spc="5" dirty="0">
                <a:effectLst/>
                <a:ea typeface="Arial" panose="020B0604020202020204" pitchFamily="34" charset="0"/>
              </a:rPr>
              <a:t>j</a:t>
            </a:r>
            <a:r>
              <a:rPr lang="en-GB" sz="2000" dirty="0">
                <a:effectLst/>
                <a:ea typeface="Arial" panose="020B0604020202020204" pitchFamily="34" charset="0"/>
              </a:rPr>
              <a:t>u</a:t>
            </a:r>
            <a:r>
              <a:rPr lang="en-GB" sz="2000" spc="-15" dirty="0">
                <a:effectLst/>
                <a:ea typeface="Arial" panose="020B0604020202020204" pitchFamily="34" charset="0"/>
              </a:rPr>
              <a:t>d</a:t>
            </a:r>
            <a:r>
              <a:rPr lang="en-GB" sz="2000" spc="10" dirty="0">
                <a:effectLst/>
                <a:ea typeface="Arial" panose="020B0604020202020204" pitchFamily="34" charset="0"/>
              </a:rPr>
              <a:t>g</a:t>
            </a:r>
            <a:r>
              <a:rPr lang="en-GB" sz="2000" spc="-15" dirty="0">
                <a:effectLst/>
                <a:ea typeface="Arial" panose="020B0604020202020204" pitchFamily="34" charset="0"/>
              </a:rPr>
              <a:t>e</a:t>
            </a:r>
            <a:r>
              <a:rPr lang="en-GB" sz="2000" spc="5" dirty="0">
                <a:effectLst/>
                <a:ea typeface="Arial" panose="020B0604020202020204" pitchFamily="34" charset="0"/>
              </a:rPr>
              <a:t>m</a:t>
            </a:r>
            <a:r>
              <a:rPr lang="en-GB" sz="2000" spc="-15" dirty="0">
                <a:effectLst/>
                <a:ea typeface="Arial" panose="020B0604020202020204" pitchFamily="34" charset="0"/>
              </a:rPr>
              <a:t>e</a:t>
            </a:r>
            <a:r>
              <a:rPr lang="en-GB" sz="2000" dirty="0">
                <a:effectLst/>
                <a:ea typeface="Arial" panose="020B0604020202020204" pitchFamily="34" charset="0"/>
              </a:rPr>
              <a:t>nt </a:t>
            </a:r>
            <a:r>
              <a:rPr lang="en-GB" sz="2000" spc="5" dirty="0">
                <a:effectLst/>
                <a:ea typeface="Arial" panose="020B0604020202020204" pitchFamily="34" charset="0"/>
              </a:rPr>
              <a:t>f</a:t>
            </a:r>
            <a:r>
              <a:rPr lang="en-GB" sz="2000" dirty="0">
                <a:effectLst/>
                <a:ea typeface="Arial" panose="020B0604020202020204" pitchFamily="34" charset="0"/>
              </a:rPr>
              <a:t>or</a:t>
            </a:r>
            <a:r>
              <a:rPr lang="en-GB" sz="2000" spc="-5" dirty="0">
                <a:effectLst/>
                <a:ea typeface="Arial" panose="020B0604020202020204" pitchFamily="34" charset="0"/>
              </a:rPr>
              <a:t> </a:t>
            </a:r>
            <a:r>
              <a:rPr lang="en-GB" sz="2000" spc="5" dirty="0">
                <a:effectLst/>
                <a:ea typeface="Arial" panose="020B0604020202020204" pitchFamily="34" charset="0"/>
              </a:rPr>
              <a:t>t</a:t>
            </a:r>
            <a:r>
              <a:rPr lang="en-GB" sz="2000" dirty="0">
                <a:effectLst/>
                <a:ea typeface="Arial" panose="020B0604020202020204" pitchFamily="34" charset="0"/>
              </a:rPr>
              <a:t>he</a:t>
            </a:r>
            <a:r>
              <a:rPr lang="en-GB" sz="2000" spc="10" dirty="0">
                <a:effectLst/>
                <a:ea typeface="Arial" panose="020B0604020202020204" pitchFamily="34" charset="0"/>
              </a:rPr>
              <a:t> </a:t>
            </a:r>
            <a:r>
              <a:rPr lang="en-GB" sz="2000" b="1" i="1" spc="25" dirty="0">
                <a:effectLst/>
                <a:ea typeface="Arial" panose="020B0604020202020204" pitchFamily="34" charset="0"/>
              </a:rPr>
              <a:t>Progress Meeting </a:t>
            </a:r>
            <a:r>
              <a:rPr lang="en-GB" sz="2000" dirty="0">
                <a:effectLst/>
                <a:ea typeface="Arial" panose="020B0604020202020204" pitchFamily="34" charset="0"/>
              </a:rPr>
              <a:t>c</a:t>
            </a:r>
            <a:r>
              <a:rPr lang="en-GB" sz="2000" spc="-15" dirty="0">
                <a:effectLst/>
                <a:ea typeface="Arial" panose="020B0604020202020204" pitchFamily="34" charset="0"/>
              </a:rPr>
              <a:t>o</a:t>
            </a:r>
            <a:r>
              <a:rPr lang="en-GB" sz="2000" dirty="0">
                <a:effectLst/>
                <a:ea typeface="Arial" panose="020B0604020202020204" pitchFamily="34" charset="0"/>
              </a:rPr>
              <a:t>ns</a:t>
            </a:r>
            <a:r>
              <a:rPr lang="en-GB" sz="2000" spc="-5" dirty="0">
                <a:effectLst/>
                <a:ea typeface="Arial" panose="020B0604020202020204" pitchFamily="34" charset="0"/>
              </a:rPr>
              <a:t>i</a:t>
            </a:r>
            <a:r>
              <a:rPr lang="en-GB" sz="2000" dirty="0">
                <a:effectLst/>
                <a:ea typeface="Arial" panose="020B0604020202020204" pitchFamily="34" charset="0"/>
              </a:rPr>
              <a:t>d</a:t>
            </a:r>
            <a:r>
              <a:rPr lang="en-GB" sz="2000" spc="-5" dirty="0">
                <a:effectLst/>
                <a:ea typeface="Arial" panose="020B0604020202020204" pitchFamily="34" charset="0"/>
              </a:rPr>
              <a:t>e</a:t>
            </a:r>
            <a:r>
              <a:rPr lang="en-GB" sz="2000" dirty="0">
                <a:effectLst/>
                <a:ea typeface="Arial" panose="020B0604020202020204" pitchFamily="34" charset="0"/>
              </a:rPr>
              <a:t>r</a:t>
            </a:r>
            <a:r>
              <a:rPr lang="en-GB" sz="2000" spc="10" dirty="0">
                <a:effectLst/>
                <a:ea typeface="Arial" panose="020B0604020202020204" pitchFamily="34" charset="0"/>
              </a:rPr>
              <a:t> </a:t>
            </a:r>
            <a:r>
              <a:rPr lang="en-GB" sz="2000" spc="5" dirty="0">
                <a:effectLst/>
                <a:ea typeface="Arial" panose="020B0604020202020204" pitchFamily="34" charset="0"/>
              </a:rPr>
              <a:t>t</a:t>
            </a:r>
            <a:r>
              <a:rPr lang="en-GB" sz="2000" dirty="0">
                <a:effectLst/>
                <a:ea typeface="Arial" panose="020B0604020202020204" pitchFamily="34" charset="0"/>
              </a:rPr>
              <a:t>he</a:t>
            </a:r>
            <a:r>
              <a:rPr lang="en-GB" sz="2000" spc="-10" dirty="0">
                <a:effectLst/>
                <a:ea typeface="Arial" panose="020B0604020202020204" pitchFamily="34" charset="0"/>
              </a:rPr>
              <a:t> </a:t>
            </a:r>
            <a:r>
              <a:rPr lang="en-GB" sz="2000" spc="-5" dirty="0">
                <a:effectLst/>
                <a:ea typeface="Arial" panose="020B0604020202020204" pitchFamily="34" charset="0"/>
              </a:rPr>
              <a:t>Associate Teacher’</a:t>
            </a:r>
            <a:r>
              <a:rPr lang="en-GB" sz="2000" dirty="0">
                <a:effectLst/>
                <a:ea typeface="Arial" panose="020B0604020202020204" pitchFamily="34" charset="0"/>
              </a:rPr>
              <a:t>s</a:t>
            </a:r>
            <a:r>
              <a:rPr lang="en-GB" sz="2000" spc="5" dirty="0">
                <a:effectLst/>
                <a:ea typeface="Arial" panose="020B0604020202020204" pitchFamily="34" charset="0"/>
              </a:rPr>
              <a:t> </a:t>
            </a:r>
            <a:r>
              <a:rPr lang="en-GB" sz="2000" dirty="0">
                <a:effectLst/>
                <a:ea typeface="Arial" panose="020B0604020202020204" pitchFamily="34" charset="0"/>
              </a:rPr>
              <a:t>o</a:t>
            </a:r>
            <a:r>
              <a:rPr lang="en-GB" sz="2000" spc="-15" dirty="0">
                <a:effectLst/>
                <a:ea typeface="Arial" panose="020B0604020202020204" pitchFamily="34" charset="0"/>
              </a:rPr>
              <a:t>v</a:t>
            </a:r>
            <a:r>
              <a:rPr lang="en-GB" sz="2000" dirty="0">
                <a:effectLst/>
                <a:ea typeface="Arial" panose="020B0604020202020204" pitchFamily="34" charset="0"/>
              </a:rPr>
              <a:t>e</a:t>
            </a:r>
            <a:r>
              <a:rPr lang="en-GB" sz="2000" spc="-10" dirty="0">
                <a:effectLst/>
                <a:ea typeface="Arial" panose="020B0604020202020204" pitchFamily="34" charset="0"/>
              </a:rPr>
              <a:t>r</a:t>
            </a:r>
            <a:r>
              <a:rPr lang="en-GB" sz="2000" dirty="0">
                <a:effectLst/>
                <a:ea typeface="Arial" panose="020B0604020202020204" pitchFamily="34" charset="0"/>
              </a:rPr>
              <a:t>a</a:t>
            </a:r>
            <a:r>
              <a:rPr lang="en-GB" sz="2000" spc="-5" dirty="0">
                <a:effectLst/>
                <a:ea typeface="Arial" panose="020B0604020202020204" pitchFamily="34" charset="0"/>
              </a:rPr>
              <a:t>l</a:t>
            </a:r>
            <a:r>
              <a:rPr lang="en-GB" sz="2000" dirty="0">
                <a:effectLst/>
                <a:ea typeface="Arial" panose="020B0604020202020204" pitchFamily="34" charset="0"/>
              </a:rPr>
              <a:t>l p</a:t>
            </a:r>
            <a:r>
              <a:rPr lang="en-GB" sz="2000" spc="-5" dirty="0">
                <a:effectLst/>
                <a:ea typeface="Arial" panose="020B0604020202020204" pitchFamily="34" charset="0"/>
              </a:rPr>
              <a:t>e</a:t>
            </a:r>
            <a:r>
              <a:rPr lang="en-GB" sz="2000" spc="-10" dirty="0">
                <a:effectLst/>
                <a:ea typeface="Arial" panose="020B0604020202020204" pitchFamily="34" charset="0"/>
              </a:rPr>
              <a:t>r</a:t>
            </a:r>
            <a:r>
              <a:rPr lang="en-GB" sz="2000" spc="15" dirty="0">
                <a:effectLst/>
                <a:ea typeface="Arial" panose="020B0604020202020204" pitchFamily="34" charset="0"/>
              </a:rPr>
              <a:t>f</a:t>
            </a:r>
            <a:r>
              <a:rPr lang="en-GB" sz="2000" dirty="0">
                <a:effectLst/>
                <a:ea typeface="Arial" panose="020B0604020202020204" pitchFamily="34" charset="0"/>
              </a:rPr>
              <a:t>o</a:t>
            </a:r>
            <a:r>
              <a:rPr lang="en-GB" sz="2000" spc="-10" dirty="0">
                <a:effectLst/>
                <a:ea typeface="Arial" panose="020B0604020202020204" pitchFamily="34" charset="0"/>
              </a:rPr>
              <a:t>r</a:t>
            </a:r>
            <a:r>
              <a:rPr lang="en-GB" sz="2000" spc="5" dirty="0">
                <a:effectLst/>
                <a:ea typeface="Arial" panose="020B0604020202020204" pitchFamily="34" charset="0"/>
              </a:rPr>
              <a:t>m</a:t>
            </a:r>
            <a:r>
              <a:rPr lang="en-GB" sz="2000" dirty="0">
                <a:effectLst/>
                <a:ea typeface="Arial" panose="020B0604020202020204" pitchFamily="34" charset="0"/>
              </a:rPr>
              <a:t>a</a:t>
            </a:r>
            <a:r>
              <a:rPr lang="en-GB" sz="2000" spc="-5" dirty="0">
                <a:effectLst/>
                <a:ea typeface="Arial" panose="020B0604020202020204" pitchFamily="34" charset="0"/>
              </a:rPr>
              <a:t>n</a:t>
            </a:r>
            <a:r>
              <a:rPr lang="en-GB" sz="2000" dirty="0">
                <a:effectLst/>
                <a:ea typeface="Arial" panose="020B0604020202020204" pitchFamily="34" charset="0"/>
              </a:rPr>
              <a:t>ce</a:t>
            </a:r>
            <a:r>
              <a:rPr lang="en-GB" sz="2000" spc="-10" dirty="0">
                <a:effectLst/>
                <a:ea typeface="Arial" panose="020B0604020202020204" pitchFamily="34" charset="0"/>
              </a:rPr>
              <a:t> </a:t>
            </a:r>
            <a:r>
              <a:rPr lang="en-GB" sz="2000" spc="5" dirty="0">
                <a:effectLst/>
                <a:ea typeface="Arial" panose="020B0604020202020204" pitchFamily="34" charset="0"/>
              </a:rPr>
              <a:t>t</a:t>
            </a:r>
            <a:r>
              <a:rPr lang="en-GB" sz="2000" dirty="0">
                <a:effectLst/>
                <a:ea typeface="Arial" panose="020B0604020202020204" pitchFamily="34" charset="0"/>
              </a:rPr>
              <a:t>o</a:t>
            </a:r>
            <a:r>
              <a:rPr lang="en-GB" sz="2000" spc="-10" dirty="0">
                <a:effectLst/>
                <a:ea typeface="Arial" panose="020B0604020202020204" pitchFamily="34" charset="0"/>
              </a:rPr>
              <a:t> </a:t>
            </a:r>
            <a:r>
              <a:rPr lang="en-GB" sz="2000" dirty="0">
                <a:effectLst/>
                <a:ea typeface="Arial" panose="020B0604020202020204" pitchFamily="34" charset="0"/>
              </a:rPr>
              <a:t>d</a:t>
            </a:r>
            <a:r>
              <a:rPr lang="en-GB" sz="2000" spc="-5" dirty="0">
                <a:effectLst/>
                <a:ea typeface="Arial" panose="020B0604020202020204" pitchFamily="34" charset="0"/>
              </a:rPr>
              <a:t>a</a:t>
            </a:r>
            <a:r>
              <a:rPr lang="en-GB" sz="2000" spc="5" dirty="0">
                <a:effectLst/>
                <a:ea typeface="Arial" panose="020B0604020202020204" pitchFamily="34" charset="0"/>
              </a:rPr>
              <a:t>t</a:t>
            </a:r>
            <a:r>
              <a:rPr lang="en-GB" sz="2000" dirty="0">
                <a:effectLst/>
                <a:ea typeface="Arial" panose="020B0604020202020204" pitchFamily="34" charset="0"/>
              </a:rPr>
              <a:t>e</a:t>
            </a:r>
            <a:r>
              <a:rPr lang="en-GB" sz="2000" spc="-10" dirty="0">
                <a:effectLst/>
                <a:ea typeface="Arial" panose="020B0604020202020204" pitchFamily="34" charset="0"/>
              </a:rPr>
              <a:t> </a:t>
            </a:r>
            <a:r>
              <a:rPr lang="en-GB" sz="2000" spc="-15" dirty="0">
                <a:effectLst/>
                <a:ea typeface="Arial" panose="020B0604020202020204" pitchFamily="34" charset="0"/>
              </a:rPr>
              <a:t>a</a:t>
            </a:r>
            <a:r>
              <a:rPr lang="en-GB" sz="2000" dirty="0">
                <a:effectLst/>
                <a:ea typeface="Arial" panose="020B0604020202020204" pitchFamily="34" charset="0"/>
              </a:rPr>
              <a:t>nd </a:t>
            </a:r>
            <a:r>
              <a:rPr lang="en-GB" sz="2000" spc="5" dirty="0">
                <a:effectLst/>
                <a:ea typeface="Arial" panose="020B0604020202020204" pitchFamily="34" charset="0"/>
              </a:rPr>
              <a:t>m</a:t>
            </a:r>
            <a:r>
              <a:rPr lang="en-GB" sz="2000" spc="-15" dirty="0">
                <a:effectLst/>
                <a:ea typeface="Arial" panose="020B0604020202020204" pitchFamily="34" charset="0"/>
              </a:rPr>
              <a:t>a</a:t>
            </a:r>
            <a:r>
              <a:rPr lang="en-GB" sz="2000" spc="10" dirty="0">
                <a:effectLst/>
                <a:ea typeface="Arial" panose="020B0604020202020204" pitchFamily="34" charset="0"/>
              </a:rPr>
              <a:t>k</a:t>
            </a:r>
            <a:r>
              <a:rPr lang="en-GB" sz="2000" dirty="0">
                <a:effectLst/>
                <a:ea typeface="Arial" panose="020B0604020202020204" pitchFamily="34" charset="0"/>
              </a:rPr>
              <a:t>e a ‘</a:t>
            </a:r>
            <a:r>
              <a:rPr lang="en-GB" sz="2000" spc="-5" dirty="0">
                <a:effectLst/>
                <a:ea typeface="Arial" panose="020B0604020202020204" pitchFamily="34" charset="0"/>
              </a:rPr>
              <a:t>b</a:t>
            </a:r>
            <a:r>
              <a:rPr lang="en-GB" sz="2000" dirty="0">
                <a:effectLst/>
                <a:ea typeface="Arial" panose="020B0604020202020204" pitchFamily="34" charset="0"/>
              </a:rPr>
              <a:t>est </a:t>
            </a:r>
            <a:r>
              <a:rPr lang="en-GB" sz="2000" spc="5" dirty="0">
                <a:effectLst/>
                <a:ea typeface="Arial" panose="020B0604020202020204" pitchFamily="34" charset="0"/>
              </a:rPr>
              <a:t>f</a:t>
            </a:r>
            <a:r>
              <a:rPr lang="en-GB" sz="2000" spc="-5" dirty="0">
                <a:effectLst/>
                <a:ea typeface="Arial" panose="020B0604020202020204" pitchFamily="34" charset="0"/>
              </a:rPr>
              <a:t>i</a:t>
            </a:r>
            <a:r>
              <a:rPr lang="en-GB" sz="2000" dirty="0">
                <a:effectLst/>
                <a:ea typeface="Arial" panose="020B0604020202020204" pitchFamily="34" charset="0"/>
              </a:rPr>
              <a:t>t </a:t>
            </a:r>
            <a:r>
              <a:rPr lang="en-GB" sz="2000" spc="-5" dirty="0">
                <a:effectLst/>
                <a:ea typeface="Arial" panose="020B0604020202020204" pitchFamily="34" charset="0"/>
              </a:rPr>
              <a:t>‘</a:t>
            </a:r>
            <a:r>
              <a:rPr lang="en-GB" sz="2000" spc="5" dirty="0">
                <a:effectLst/>
                <a:ea typeface="Arial" panose="020B0604020202020204" pitchFamily="34" charset="0"/>
              </a:rPr>
              <a:t>j</a:t>
            </a:r>
            <a:r>
              <a:rPr lang="en-GB" sz="2000" dirty="0">
                <a:effectLst/>
                <a:ea typeface="Arial" panose="020B0604020202020204" pitchFamily="34" charset="0"/>
              </a:rPr>
              <a:t>u</a:t>
            </a:r>
            <a:r>
              <a:rPr lang="en-GB" sz="2000" spc="-15" dirty="0">
                <a:effectLst/>
                <a:ea typeface="Arial" panose="020B0604020202020204" pitchFamily="34" charset="0"/>
              </a:rPr>
              <a:t>d</a:t>
            </a:r>
            <a:r>
              <a:rPr lang="en-GB" sz="2000" spc="10" dirty="0">
                <a:effectLst/>
                <a:ea typeface="Arial" panose="020B0604020202020204" pitchFamily="34" charset="0"/>
              </a:rPr>
              <a:t>g</a:t>
            </a:r>
            <a:r>
              <a:rPr lang="en-GB" sz="2000" spc="-15" dirty="0">
                <a:effectLst/>
                <a:ea typeface="Arial" panose="020B0604020202020204" pitchFamily="34" charset="0"/>
              </a:rPr>
              <a:t>e</a:t>
            </a:r>
            <a:r>
              <a:rPr lang="en-GB" sz="2000" spc="5" dirty="0">
                <a:effectLst/>
                <a:ea typeface="Arial" panose="020B0604020202020204" pitchFamily="34" charset="0"/>
              </a:rPr>
              <a:t>m</a:t>
            </a:r>
            <a:r>
              <a:rPr lang="en-GB" sz="2000" dirty="0">
                <a:effectLst/>
                <a:ea typeface="Arial" panose="020B0604020202020204" pitchFamily="34" charset="0"/>
              </a:rPr>
              <a:t>e</a:t>
            </a:r>
            <a:r>
              <a:rPr lang="en-GB" sz="2000" spc="-5" dirty="0">
                <a:effectLst/>
                <a:ea typeface="Arial" panose="020B0604020202020204" pitchFamily="34" charset="0"/>
              </a:rPr>
              <a:t>n</a:t>
            </a:r>
            <a:r>
              <a:rPr lang="en-GB" sz="2000" dirty="0">
                <a:effectLst/>
                <a:ea typeface="Arial" panose="020B0604020202020204" pitchFamily="34" charset="0"/>
              </a:rPr>
              <a:t>t</a:t>
            </a:r>
            <a:r>
              <a:rPr lang="en-GB" sz="2000" spc="5" dirty="0">
                <a:effectLst/>
                <a:ea typeface="Arial" panose="020B0604020202020204" pitchFamily="34" charset="0"/>
              </a:rPr>
              <a:t> </a:t>
            </a:r>
            <a:r>
              <a:rPr lang="en-GB" sz="2000" dirty="0">
                <a:effectLst/>
                <a:ea typeface="Arial" panose="020B0604020202020204" pitchFamily="34" charset="0"/>
              </a:rPr>
              <a:t>b</a:t>
            </a:r>
            <a:r>
              <a:rPr lang="en-GB" sz="2000" spc="-5" dirty="0">
                <a:effectLst/>
                <a:ea typeface="Arial" panose="020B0604020202020204" pitchFamily="34" charset="0"/>
              </a:rPr>
              <a:t>a</a:t>
            </a:r>
            <a:r>
              <a:rPr lang="en-GB" sz="2000" spc="-10" dirty="0">
                <a:effectLst/>
                <a:ea typeface="Arial" panose="020B0604020202020204" pitchFamily="34" charset="0"/>
              </a:rPr>
              <a:t>s</a:t>
            </a:r>
            <a:r>
              <a:rPr lang="en-GB" sz="2000" dirty="0">
                <a:effectLst/>
                <a:ea typeface="Arial" panose="020B0604020202020204" pitchFamily="34" charset="0"/>
              </a:rPr>
              <a:t>ed u</a:t>
            </a:r>
            <a:r>
              <a:rPr lang="en-GB" sz="2000" spc="-5" dirty="0">
                <a:effectLst/>
                <a:ea typeface="Arial" panose="020B0604020202020204" pitchFamily="34" charset="0"/>
              </a:rPr>
              <a:t>p</a:t>
            </a:r>
            <a:r>
              <a:rPr lang="en-GB" sz="2000" dirty="0">
                <a:effectLst/>
                <a:ea typeface="Arial" panose="020B0604020202020204" pitchFamily="34" charset="0"/>
              </a:rPr>
              <a:t>on p</a:t>
            </a:r>
            <a:r>
              <a:rPr lang="en-GB" sz="2000" spc="-15" dirty="0">
                <a:effectLst/>
                <a:ea typeface="Arial" panose="020B0604020202020204" pitchFamily="34" charset="0"/>
              </a:rPr>
              <a:t>e</a:t>
            </a:r>
            <a:r>
              <a:rPr lang="en-GB" sz="2000" spc="-10" dirty="0">
                <a:effectLst/>
                <a:ea typeface="Arial" panose="020B0604020202020204" pitchFamily="34" charset="0"/>
              </a:rPr>
              <a:t>r</a:t>
            </a:r>
            <a:r>
              <a:rPr lang="en-GB" sz="2000" spc="15" dirty="0">
                <a:effectLst/>
                <a:ea typeface="Arial" panose="020B0604020202020204" pitchFamily="34" charset="0"/>
              </a:rPr>
              <a:t>f</a:t>
            </a:r>
            <a:r>
              <a:rPr lang="en-GB" sz="2000" spc="-15" dirty="0">
                <a:effectLst/>
                <a:ea typeface="Arial" panose="020B0604020202020204" pitchFamily="34" charset="0"/>
              </a:rPr>
              <a:t>o</a:t>
            </a:r>
            <a:r>
              <a:rPr lang="en-GB" sz="2000" spc="5" dirty="0">
                <a:effectLst/>
                <a:ea typeface="Arial" panose="020B0604020202020204" pitchFamily="34" charset="0"/>
              </a:rPr>
              <a:t>rm</a:t>
            </a:r>
            <a:r>
              <a:rPr lang="en-GB" sz="2000" dirty="0">
                <a:effectLst/>
                <a:ea typeface="Arial" panose="020B0604020202020204" pitchFamily="34" charset="0"/>
              </a:rPr>
              <a:t>a</a:t>
            </a:r>
            <a:r>
              <a:rPr lang="en-GB" sz="2000" spc="-10" dirty="0">
                <a:effectLst/>
                <a:ea typeface="Arial" panose="020B0604020202020204" pitchFamily="34" charset="0"/>
              </a:rPr>
              <a:t>n</a:t>
            </a:r>
            <a:r>
              <a:rPr lang="en-GB" sz="2000" dirty="0">
                <a:effectLst/>
                <a:ea typeface="Arial" panose="020B0604020202020204" pitchFamily="34" charset="0"/>
              </a:rPr>
              <a:t>ce </a:t>
            </a:r>
            <a:r>
              <a:rPr lang="en-GB" sz="2000" spc="-10" dirty="0">
                <a:effectLst/>
                <a:ea typeface="Arial" panose="020B0604020202020204" pitchFamily="34" charset="0"/>
              </a:rPr>
              <a:t>a</a:t>
            </a:r>
            <a:r>
              <a:rPr lang="en-GB" sz="2000" dirty="0">
                <a:effectLst/>
                <a:ea typeface="Arial" panose="020B0604020202020204" pitchFamily="34" charset="0"/>
              </a:rPr>
              <a:t>g</a:t>
            </a:r>
            <a:r>
              <a:rPr lang="en-GB" sz="2000" spc="-5" dirty="0">
                <a:effectLst/>
                <a:ea typeface="Arial" panose="020B0604020202020204" pitchFamily="34" charset="0"/>
              </a:rPr>
              <a:t>ai</a:t>
            </a:r>
            <a:r>
              <a:rPr lang="en-GB" sz="2000" dirty="0">
                <a:effectLst/>
                <a:ea typeface="Arial" panose="020B0604020202020204" pitchFamily="34" charset="0"/>
              </a:rPr>
              <a:t>nst</a:t>
            </a:r>
            <a:r>
              <a:rPr lang="en-GB" sz="2000" spc="10" dirty="0">
                <a:effectLst/>
                <a:ea typeface="Arial" panose="020B0604020202020204" pitchFamily="34" charset="0"/>
              </a:rPr>
              <a:t> </a:t>
            </a:r>
            <a:r>
              <a:rPr lang="en-GB" sz="2000" dirty="0">
                <a:effectLst/>
                <a:ea typeface="Arial" panose="020B0604020202020204" pitchFamily="34" charset="0"/>
              </a:rPr>
              <a:t>a</a:t>
            </a:r>
            <a:r>
              <a:rPr lang="en-GB" sz="2000" spc="-5" dirty="0">
                <a:effectLst/>
                <a:ea typeface="Arial" panose="020B0604020202020204" pitchFamily="34" charset="0"/>
              </a:rPr>
              <a:t>l</a:t>
            </a:r>
            <a:r>
              <a:rPr lang="en-GB" sz="2000" dirty="0">
                <a:effectLst/>
                <a:ea typeface="Arial" panose="020B0604020202020204" pitchFamily="34" charset="0"/>
              </a:rPr>
              <a:t>l </a:t>
            </a:r>
            <a:r>
              <a:rPr lang="en-GB" sz="2000" spc="-15" dirty="0">
                <a:effectLst/>
                <a:ea typeface="Arial" panose="020B0604020202020204" pitchFamily="34" charset="0"/>
              </a:rPr>
              <a:t>o</a:t>
            </a:r>
            <a:r>
              <a:rPr lang="en-GB" sz="2000" dirty="0">
                <a:effectLst/>
                <a:ea typeface="Arial" panose="020B0604020202020204" pitchFamily="34" charset="0"/>
              </a:rPr>
              <a:t>f</a:t>
            </a:r>
            <a:r>
              <a:rPr lang="en-GB" sz="2000" spc="10" dirty="0">
                <a:effectLst/>
                <a:ea typeface="Arial" panose="020B0604020202020204" pitchFamily="34" charset="0"/>
              </a:rPr>
              <a:t> </a:t>
            </a:r>
            <a:r>
              <a:rPr lang="en-GB" sz="2000" spc="5" dirty="0">
                <a:effectLst/>
                <a:ea typeface="Arial" panose="020B0604020202020204" pitchFamily="34" charset="0"/>
              </a:rPr>
              <a:t>t</a:t>
            </a:r>
            <a:r>
              <a:rPr lang="en-GB" sz="2000" dirty="0">
                <a:effectLst/>
                <a:ea typeface="Arial" panose="020B0604020202020204" pitchFamily="34" charset="0"/>
              </a:rPr>
              <a:t>he</a:t>
            </a:r>
            <a:r>
              <a:rPr lang="en-GB" sz="2000" spc="-10" dirty="0">
                <a:effectLst/>
                <a:ea typeface="Arial" panose="020B0604020202020204" pitchFamily="34" charset="0"/>
              </a:rPr>
              <a:t> BCU Key Themes</a:t>
            </a:r>
            <a:r>
              <a:rPr lang="en-GB" sz="2000" spc="-20" dirty="0">
                <a:effectLst/>
                <a:ea typeface="Arial" panose="020B0604020202020204" pitchFamily="34" charset="0"/>
              </a:rPr>
              <a:t> </a:t>
            </a:r>
            <a:r>
              <a:rPr lang="en-GB" sz="2000" dirty="0">
                <a:effectLst/>
                <a:ea typeface="Arial" panose="020B0604020202020204" pitchFamily="34" charset="0"/>
              </a:rPr>
              <a:t>as </a:t>
            </a:r>
            <a:r>
              <a:rPr lang="en-GB" sz="2000" spc="5" dirty="0">
                <a:effectLst/>
                <a:ea typeface="Arial" panose="020B0604020202020204" pitchFamily="34" charset="0"/>
              </a:rPr>
              <a:t>r</a:t>
            </a:r>
            <a:r>
              <a:rPr lang="en-GB" sz="2000" dirty="0">
                <a:effectLst/>
                <a:ea typeface="Arial" panose="020B0604020202020204" pitchFamily="34" charset="0"/>
              </a:rPr>
              <a:t>ec</a:t>
            </a:r>
            <a:r>
              <a:rPr lang="en-GB" sz="2000" spc="-15" dirty="0">
                <a:effectLst/>
                <a:ea typeface="Arial" panose="020B0604020202020204" pitchFamily="34" charset="0"/>
              </a:rPr>
              <a:t>o</a:t>
            </a:r>
            <a:r>
              <a:rPr lang="en-GB" sz="2000" spc="5" dirty="0">
                <a:effectLst/>
                <a:ea typeface="Arial" panose="020B0604020202020204" pitchFamily="34" charset="0"/>
              </a:rPr>
              <a:t>r</a:t>
            </a:r>
            <a:r>
              <a:rPr lang="en-GB" sz="2000" dirty="0">
                <a:effectLst/>
                <a:ea typeface="Arial" panose="020B0604020202020204" pitchFamily="34" charset="0"/>
              </a:rPr>
              <a:t>d</a:t>
            </a:r>
            <a:r>
              <a:rPr lang="en-GB" sz="2000" spc="-5" dirty="0">
                <a:effectLst/>
                <a:ea typeface="Arial" panose="020B0604020202020204" pitchFamily="34" charset="0"/>
              </a:rPr>
              <a:t>e</a:t>
            </a:r>
            <a:r>
              <a:rPr lang="en-GB" sz="2000" dirty="0">
                <a:effectLst/>
                <a:ea typeface="Arial" panose="020B0604020202020204" pitchFamily="34" charset="0"/>
              </a:rPr>
              <a:t>d in</a:t>
            </a:r>
            <a:r>
              <a:rPr lang="en-GB" sz="2000" spc="-10" dirty="0">
                <a:effectLst/>
                <a:ea typeface="Arial" panose="020B0604020202020204" pitchFamily="34" charset="0"/>
              </a:rPr>
              <a:t> </a:t>
            </a:r>
            <a:r>
              <a:rPr lang="en-GB" sz="2000" spc="5" dirty="0">
                <a:effectLst/>
                <a:ea typeface="Arial" panose="020B0604020202020204" pitchFamily="34" charset="0"/>
              </a:rPr>
              <a:t>t</a:t>
            </a:r>
            <a:r>
              <a:rPr lang="en-GB" sz="2000" dirty="0">
                <a:effectLst/>
                <a:ea typeface="Arial" panose="020B0604020202020204" pitchFamily="34" charset="0"/>
              </a:rPr>
              <a:t>he</a:t>
            </a:r>
            <a:r>
              <a:rPr lang="en-GB" sz="2000" spc="-10" dirty="0">
                <a:effectLst/>
                <a:ea typeface="Arial" panose="020B0604020202020204" pitchFamily="34" charset="0"/>
              </a:rPr>
              <a:t> </a:t>
            </a:r>
            <a:r>
              <a:rPr lang="en-GB" sz="2000" spc="-5" dirty="0">
                <a:effectLst/>
                <a:ea typeface="Arial" panose="020B0604020202020204" pitchFamily="34" charset="0"/>
              </a:rPr>
              <a:t>A</a:t>
            </a:r>
            <a:r>
              <a:rPr lang="en-GB" sz="2000" dirty="0">
                <a:effectLst/>
                <a:ea typeface="Arial" panose="020B0604020202020204" pitchFamily="34" charset="0"/>
              </a:rPr>
              <a:t>sse</a:t>
            </a:r>
            <a:r>
              <a:rPr lang="en-GB" sz="2000" spc="-15" dirty="0">
                <a:effectLst/>
                <a:ea typeface="Arial" panose="020B0604020202020204" pitchFamily="34" charset="0"/>
              </a:rPr>
              <a:t>s</a:t>
            </a:r>
            <a:r>
              <a:rPr lang="en-GB" sz="2000" dirty="0">
                <a:effectLst/>
                <a:ea typeface="Arial" panose="020B0604020202020204" pitchFamily="34" charset="0"/>
              </a:rPr>
              <a:t>s</a:t>
            </a:r>
            <a:r>
              <a:rPr lang="en-GB" sz="2000" spc="5" dirty="0">
                <a:effectLst/>
                <a:ea typeface="Arial" panose="020B0604020202020204" pitchFamily="34" charset="0"/>
              </a:rPr>
              <a:t>m</a:t>
            </a:r>
            <a:r>
              <a:rPr lang="en-GB" sz="2000" dirty="0">
                <a:effectLst/>
                <a:ea typeface="Arial" panose="020B0604020202020204" pitchFamily="34" charset="0"/>
              </a:rPr>
              <a:t>e</a:t>
            </a:r>
            <a:r>
              <a:rPr lang="en-GB" sz="2000" spc="-5" dirty="0">
                <a:effectLst/>
                <a:ea typeface="Arial" panose="020B0604020202020204" pitchFamily="34" charset="0"/>
              </a:rPr>
              <a:t>n</a:t>
            </a:r>
            <a:r>
              <a:rPr lang="en-GB" sz="2000" dirty="0">
                <a:effectLst/>
                <a:ea typeface="Arial" panose="020B0604020202020204" pitchFamily="34" charset="0"/>
              </a:rPr>
              <a:t>t </a:t>
            </a:r>
            <a:r>
              <a:rPr lang="en-GB" sz="2000" spc="-5" dirty="0">
                <a:effectLst/>
                <a:ea typeface="Arial" panose="020B0604020202020204" pitchFamily="34" charset="0"/>
              </a:rPr>
              <a:t>C</a:t>
            </a:r>
            <a:r>
              <a:rPr lang="en-GB" sz="2000" spc="5" dirty="0">
                <a:effectLst/>
                <a:ea typeface="Arial" panose="020B0604020202020204" pitchFamily="34" charset="0"/>
              </a:rPr>
              <a:t>r</a:t>
            </a:r>
            <a:r>
              <a:rPr lang="en-GB" sz="2000" spc="-5" dirty="0">
                <a:effectLst/>
                <a:ea typeface="Arial" panose="020B0604020202020204" pitchFamily="34" charset="0"/>
              </a:rPr>
              <a:t>i</a:t>
            </a:r>
            <a:r>
              <a:rPr lang="en-GB" sz="2000" spc="5" dirty="0">
                <a:effectLst/>
                <a:ea typeface="Arial" panose="020B0604020202020204" pitchFamily="34" charset="0"/>
              </a:rPr>
              <a:t>t</a:t>
            </a:r>
            <a:r>
              <a:rPr lang="en-GB" sz="2000" dirty="0">
                <a:effectLst/>
                <a:ea typeface="Arial" panose="020B0604020202020204" pitchFamily="34" charset="0"/>
              </a:rPr>
              <a:t>eri</a:t>
            </a:r>
            <a:r>
              <a:rPr lang="en-GB" sz="2000" spc="-5" dirty="0">
                <a:effectLst/>
                <a:ea typeface="Arial" panose="020B0604020202020204" pitchFamily="34" charset="0"/>
              </a:rPr>
              <a:t>a</a:t>
            </a:r>
            <a:r>
              <a:rPr lang="en-GB" sz="2000" dirty="0">
                <a:effectLst/>
                <a:ea typeface="Arial" panose="020B0604020202020204" pitchFamily="34" charset="0"/>
              </a:rPr>
              <a:t>. </a:t>
            </a:r>
            <a:endParaRPr lang="en-GB" sz="2000" dirty="0">
              <a:effectLst/>
              <a:ea typeface="Times New Roman" panose="02020603050405020304" pitchFamily="18" charset="0"/>
            </a:endParaRPr>
          </a:p>
          <a:p>
            <a:pPr marR="31115">
              <a:lnSpc>
                <a:spcPct val="150000"/>
              </a:lnSpc>
              <a:spcBef>
                <a:spcPts val="160"/>
              </a:spcBef>
              <a:spcAft>
                <a:spcPts val="400"/>
              </a:spcAft>
            </a:pPr>
            <a:r>
              <a:rPr lang="en-GB" sz="2000" dirty="0">
                <a:solidFill>
                  <a:srgbClr val="000000"/>
                </a:solidFill>
                <a:effectLst/>
                <a:ea typeface="Arial" panose="020B0604020202020204" pitchFamily="34" charset="0"/>
              </a:rPr>
              <a:t>If the Associate Teacher has any </a:t>
            </a:r>
            <a:r>
              <a:rPr lang="en-GB" sz="2000" b="1" dirty="0">
                <a:solidFill>
                  <a:srgbClr val="000000"/>
                </a:solidFill>
                <a:effectLst/>
                <a:ea typeface="Arial" panose="020B0604020202020204" pitchFamily="34" charset="0"/>
              </a:rPr>
              <a:t>RAPID IMPROVEMENT TARGETS</a:t>
            </a:r>
            <a:r>
              <a:rPr lang="en-GB" sz="2000" dirty="0">
                <a:solidFill>
                  <a:srgbClr val="000000"/>
                </a:solidFill>
                <a:effectLst/>
                <a:ea typeface="Arial" panose="020B0604020202020204" pitchFamily="34" charset="0"/>
              </a:rPr>
              <a:t> outstanding from during the placement, please review these during the Progress Meeting.</a:t>
            </a:r>
            <a:endParaRPr lang="en-GB" sz="2000" dirty="0">
              <a:effectLst/>
              <a:ea typeface="Times New Roman" panose="02020603050405020304" pitchFamily="18" charset="0"/>
            </a:endParaRPr>
          </a:p>
          <a:p>
            <a:pPr>
              <a:lnSpc>
                <a:spcPct val="150000"/>
              </a:lnSpc>
              <a:spcAft>
                <a:spcPts val="400"/>
              </a:spcAft>
            </a:pPr>
            <a:r>
              <a:rPr lang="en-GB" sz="2000" spc="-5" dirty="0">
                <a:effectLst/>
                <a:ea typeface="Arial" panose="020B0604020202020204" pitchFamily="34" charset="0"/>
              </a:rPr>
              <a:t>R</a:t>
            </a:r>
            <a:r>
              <a:rPr lang="en-GB" sz="2000" dirty="0">
                <a:effectLst/>
                <a:ea typeface="Arial" panose="020B0604020202020204" pitchFamily="34" charset="0"/>
              </a:rPr>
              <a:t>e</a:t>
            </a:r>
            <a:r>
              <a:rPr lang="en-GB" sz="2000" spc="-15" dirty="0">
                <a:effectLst/>
                <a:ea typeface="Arial" panose="020B0604020202020204" pitchFamily="34" charset="0"/>
              </a:rPr>
              <a:t>v</a:t>
            </a:r>
            <a:r>
              <a:rPr lang="en-GB" sz="2000" spc="-5" dirty="0">
                <a:effectLst/>
                <a:ea typeface="Arial" panose="020B0604020202020204" pitchFamily="34" charset="0"/>
              </a:rPr>
              <a:t>i</a:t>
            </a:r>
            <a:r>
              <a:rPr lang="en-GB" sz="2000" spc="10" dirty="0">
                <a:effectLst/>
                <a:ea typeface="Arial" panose="020B0604020202020204" pitchFamily="34" charset="0"/>
              </a:rPr>
              <a:t>e</a:t>
            </a:r>
            <a:r>
              <a:rPr lang="en-GB" sz="2000" dirty="0">
                <a:effectLst/>
                <a:ea typeface="Arial" panose="020B0604020202020204" pitchFamily="34" charset="0"/>
              </a:rPr>
              <a:t>w</a:t>
            </a:r>
            <a:r>
              <a:rPr lang="en-GB" sz="2000" spc="-10" dirty="0">
                <a:effectLst/>
                <a:ea typeface="Arial" panose="020B0604020202020204" pitchFamily="34" charset="0"/>
              </a:rPr>
              <a:t> the </a:t>
            </a:r>
            <a:r>
              <a:rPr lang="en-GB" sz="2000" spc="5" dirty="0">
                <a:effectLst/>
                <a:ea typeface="Arial" panose="020B0604020202020204" pitchFamily="34" charset="0"/>
              </a:rPr>
              <a:t>Associate Teacher</a:t>
            </a:r>
            <a:r>
              <a:rPr lang="en-GB" sz="2000" spc="-5" dirty="0">
                <a:effectLst/>
                <a:ea typeface="Arial" panose="020B0604020202020204" pitchFamily="34" charset="0"/>
              </a:rPr>
              <a:t>’</a:t>
            </a:r>
            <a:r>
              <a:rPr lang="en-GB" sz="2000" dirty="0">
                <a:effectLst/>
                <a:ea typeface="Arial" panose="020B0604020202020204" pitchFamily="34" charset="0"/>
              </a:rPr>
              <a:t>s</a:t>
            </a:r>
            <a:r>
              <a:rPr lang="en-GB" sz="2000" spc="5" dirty="0">
                <a:effectLst/>
                <a:ea typeface="Arial" panose="020B0604020202020204" pitchFamily="34" charset="0"/>
              </a:rPr>
              <a:t> </a:t>
            </a:r>
            <a:r>
              <a:rPr lang="en-GB" sz="2000" spc="-15" dirty="0">
                <a:effectLst/>
                <a:ea typeface="Arial" panose="020B0604020202020204" pitchFamily="34" charset="0"/>
              </a:rPr>
              <a:t>p</a:t>
            </a:r>
            <a:r>
              <a:rPr lang="en-GB" sz="2000" spc="5" dirty="0">
                <a:effectLst/>
                <a:ea typeface="Arial" panose="020B0604020202020204" pitchFamily="34" charset="0"/>
              </a:rPr>
              <a:t>r</a:t>
            </a:r>
            <a:r>
              <a:rPr lang="en-GB" sz="2000" spc="-15" dirty="0">
                <a:effectLst/>
                <a:ea typeface="Arial" panose="020B0604020202020204" pitchFamily="34" charset="0"/>
              </a:rPr>
              <a:t>o</a:t>
            </a:r>
            <a:r>
              <a:rPr lang="en-GB" sz="2000" spc="10" dirty="0">
                <a:effectLst/>
                <a:ea typeface="Arial" panose="020B0604020202020204" pitchFamily="34" charset="0"/>
              </a:rPr>
              <a:t>g</a:t>
            </a:r>
            <a:r>
              <a:rPr lang="en-GB" sz="2000" spc="5" dirty="0">
                <a:effectLst/>
                <a:ea typeface="Arial" panose="020B0604020202020204" pitchFamily="34" charset="0"/>
              </a:rPr>
              <a:t>r</a:t>
            </a:r>
            <a:r>
              <a:rPr lang="en-GB" sz="2000" dirty="0">
                <a:effectLst/>
                <a:ea typeface="Arial" panose="020B0604020202020204" pitchFamily="34" charset="0"/>
              </a:rPr>
              <a:t>ess</a:t>
            </a:r>
            <a:r>
              <a:rPr lang="en-GB" sz="2000" spc="-10" dirty="0">
                <a:effectLst/>
                <a:ea typeface="Arial" panose="020B0604020202020204" pitchFamily="34" charset="0"/>
              </a:rPr>
              <a:t> </a:t>
            </a:r>
            <a:r>
              <a:rPr lang="en-GB" sz="2000" dirty="0">
                <a:effectLst/>
                <a:ea typeface="Arial" panose="020B0604020202020204" pitchFamily="34" charset="0"/>
              </a:rPr>
              <a:t>a</a:t>
            </a:r>
            <a:r>
              <a:rPr lang="en-GB" sz="2000" spc="-5" dirty="0">
                <a:effectLst/>
                <a:ea typeface="Arial" panose="020B0604020202020204" pitchFamily="34" charset="0"/>
              </a:rPr>
              <a:t>n</a:t>
            </a:r>
            <a:r>
              <a:rPr lang="en-GB" sz="2000" dirty="0">
                <a:effectLst/>
                <a:ea typeface="Arial" panose="020B0604020202020204" pitchFamily="34" charset="0"/>
              </a:rPr>
              <a:t>d </a:t>
            </a:r>
            <a:r>
              <a:rPr lang="en-GB" sz="2000" spc="-10" dirty="0">
                <a:effectLst/>
                <a:ea typeface="Arial" panose="020B0604020202020204" pitchFamily="34" charset="0"/>
              </a:rPr>
              <a:t>a</a:t>
            </a:r>
            <a:r>
              <a:rPr lang="en-GB" sz="2000" spc="5" dirty="0">
                <a:effectLst/>
                <a:ea typeface="Arial" panose="020B0604020202020204" pitchFamily="34" charset="0"/>
              </a:rPr>
              <a:t>t</a:t>
            </a:r>
            <a:r>
              <a:rPr lang="en-GB" sz="2000" spc="-5" dirty="0">
                <a:effectLst/>
                <a:ea typeface="Arial" panose="020B0604020202020204" pitchFamily="34" charset="0"/>
              </a:rPr>
              <a:t>t</a:t>
            </a:r>
            <a:r>
              <a:rPr lang="en-GB" sz="2000" dirty="0">
                <a:effectLst/>
                <a:ea typeface="Arial" panose="020B0604020202020204" pitchFamily="34" charset="0"/>
              </a:rPr>
              <a:t>a</a:t>
            </a:r>
            <a:r>
              <a:rPr lang="en-GB" sz="2000" spc="-5" dirty="0">
                <a:effectLst/>
                <a:ea typeface="Arial" panose="020B0604020202020204" pitchFamily="34" charset="0"/>
              </a:rPr>
              <a:t>i</a:t>
            </a:r>
            <a:r>
              <a:rPr lang="en-GB" sz="2000" dirty="0">
                <a:effectLst/>
                <a:ea typeface="Arial" panose="020B0604020202020204" pitchFamily="34" charset="0"/>
              </a:rPr>
              <a:t>nment </a:t>
            </a:r>
            <a:r>
              <a:rPr lang="en-GB" sz="2000" spc="-15" dirty="0">
                <a:effectLst/>
                <a:ea typeface="Arial" panose="020B0604020202020204" pitchFamily="34" charset="0"/>
              </a:rPr>
              <a:t>a</a:t>
            </a:r>
            <a:r>
              <a:rPr lang="en-GB" sz="2000" spc="10" dirty="0">
                <a:effectLst/>
                <a:ea typeface="Arial" panose="020B0604020202020204" pitchFamily="34" charset="0"/>
              </a:rPr>
              <a:t>g</a:t>
            </a:r>
            <a:r>
              <a:rPr lang="en-GB" sz="2000" dirty="0">
                <a:effectLst/>
                <a:ea typeface="Arial" panose="020B0604020202020204" pitchFamily="34" charset="0"/>
              </a:rPr>
              <a:t>a</a:t>
            </a:r>
            <a:r>
              <a:rPr lang="en-GB" sz="2000" spc="-5" dirty="0">
                <a:effectLst/>
                <a:ea typeface="Arial" panose="020B0604020202020204" pitchFamily="34" charset="0"/>
              </a:rPr>
              <a:t>i</a:t>
            </a:r>
            <a:r>
              <a:rPr lang="en-GB" sz="2000" dirty="0">
                <a:effectLst/>
                <a:ea typeface="Arial" panose="020B0604020202020204" pitchFamily="34" charset="0"/>
              </a:rPr>
              <a:t>nst</a:t>
            </a:r>
            <a:r>
              <a:rPr lang="en-GB" sz="2000" spc="-5" dirty="0">
                <a:effectLst/>
                <a:ea typeface="Arial" panose="020B0604020202020204" pitchFamily="34" charset="0"/>
              </a:rPr>
              <a:t> P</a:t>
            </a:r>
            <a:r>
              <a:rPr lang="en-GB" sz="2000" dirty="0">
                <a:effectLst/>
                <a:ea typeface="Arial" panose="020B0604020202020204" pitchFamily="34" charset="0"/>
              </a:rPr>
              <a:t>a</a:t>
            </a:r>
            <a:r>
              <a:rPr lang="en-GB" sz="2000" spc="-10" dirty="0">
                <a:effectLst/>
                <a:ea typeface="Arial" panose="020B0604020202020204" pitchFamily="34" charset="0"/>
              </a:rPr>
              <a:t>r</a:t>
            </a:r>
            <a:r>
              <a:rPr lang="en-GB" sz="2000" dirty="0">
                <a:effectLst/>
                <a:ea typeface="Arial" panose="020B0604020202020204" pitchFamily="34" charset="0"/>
              </a:rPr>
              <a:t>t</a:t>
            </a:r>
            <a:r>
              <a:rPr lang="en-GB" sz="2000" spc="10" dirty="0">
                <a:effectLst/>
                <a:ea typeface="Arial" panose="020B0604020202020204" pitchFamily="34" charset="0"/>
              </a:rPr>
              <a:t> </a:t>
            </a:r>
            <a:r>
              <a:rPr lang="en-GB" sz="2000" dirty="0">
                <a:effectLst/>
                <a:ea typeface="Arial" panose="020B0604020202020204" pitchFamily="34" charset="0"/>
              </a:rPr>
              <a:t>2</a:t>
            </a:r>
            <a:r>
              <a:rPr lang="en-GB" sz="2000" spc="-10" dirty="0">
                <a:effectLst/>
                <a:ea typeface="Arial" panose="020B0604020202020204" pitchFamily="34" charset="0"/>
              </a:rPr>
              <a:t> </a:t>
            </a:r>
            <a:r>
              <a:rPr lang="en-GB" sz="2000" spc="-15" dirty="0">
                <a:effectLst/>
                <a:ea typeface="Arial" panose="020B0604020202020204" pitchFamily="34" charset="0"/>
              </a:rPr>
              <a:t>o</a:t>
            </a:r>
            <a:r>
              <a:rPr lang="en-GB" sz="2000" dirty="0">
                <a:effectLst/>
                <a:ea typeface="Arial" panose="020B0604020202020204" pitchFamily="34" charset="0"/>
              </a:rPr>
              <a:t>f</a:t>
            </a:r>
            <a:r>
              <a:rPr lang="en-GB" sz="2000" spc="10" dirty="0">
                <a:effectLst/>
                <a:ea typeface="Arial" panose="020B0604020202020204" pitchFamily="34" charset="0"/>
              </a:rPr>
              <a:t> </a:t>
            </a:r>
            <a:r>
              <a:rPr lang="en-GB" sz="2000" spc="5" dirty="0">
                <a:effectLst/>
                <a:ea typeface="Arial" panose="020B0604020202020204" pitchFamily="34" charset="0"/>
              </a:rPr>
              <a:t>t</a:t>
            </a:r>
            <a:r>
              <a:rPr lang="en-GB" sz="2000" dirty="0">
                <a:effectLst/>
                <a:ea typeface="Arial" panose="020B0604020202020204" pitchFamily="34" charset="0"/>
              </a:rPr>
              <a:t>he</a:t>
            </a:r>
            <a:r>
              <a:rPr lang="en-GB" sz="2000" spc="-20" dirty="0">
                <a:effectLst/>
                <a:ea typeface="Arial" panose="020B0604020202020204" pitchFamily="34" charset="0"/>
              </a:rPr>
              <a:t> </a:t>
            </a:r>
            <a:r>
              <a:rPr lang="en-GB" sz="2000" spc="10" dirty="0">
                <a:effectLst/>
                <a:ea typeface="Arial" panose="020B0604020202020204" pitchFamily="34" charset="0"/>
              </a:rPr>
              <a:t>T</a:t>
            </a:r>
            <a:r>
              <a:rPr lang="en-GB" sz="2000" dirty="0">
                <a:effectLst/>
                <a:ea typeface="Arial" panose="020B0604020202020204" pitchFamily="34" charset="0"/>
              </a:rPr>
              <a:t>e</a:t>
            </a:r>
            <a:r>
              <a:rPr lang="en-GB" sz="2000" spc="-5" dirty="0">
                <a:effectLst/>
                <a:ea typeface="Arial" panose="020B0604020202020204" pitchFamily="34" charset="0"/>
              </a:rPr>
              <a:t>a</a:t>
            </a:r>
            <a:r>
              <a:rPr lang="en-GB" sz="2000" spc="-10" dirty="0">
                <a:effectLst/>
                <a:ea typeface="Arial" panose="020B0604020202020204" pitchFamily="34" charset="0"/>
              </a:rPr>
              <a:t>c</a:t>
            </a:r>
            <a:r>
              <a:rPr lang="en-GB" sz="2000" dirty="0">
                <a:effectLst/>
                <a:ea typeface="Arial" panose="020B0604020202020204" pitchFamily="34" charset="0"/>
              </a:rPr>
              <a:t>h</a:t>
            </a:r>
            <a:r>
              <a:rPr lang="en-GB" sz="2000" spc="-5" dirty="0">
                <a:effectLst/>
                <a:ea typeface="Arial" panose="020B0604020202020204" pitchFamily="34" charset="0"/>
              </a:rPr>
              <a:t>e</a:t>
            </a:r>
            <a:r>
              <a:rPr lang="en-GB" sz="2000" spc="5" dirty="0">
                <a:effectLst/>
                <a:ea typeface="Arial" panose="020B0604020202020204" pitchFamily="34" charset="0"/>
              </a:rPr>
              <a:t>r</a:t>
            </a:r>
            <a:r>
              <a:rPr lang="en-GB" sz="2000" dirty="0">
                <a:effectLst/>
                <a:ea typeface="Arial" panose="020B0604020202020204" pitchFamily="34" charset="0"/>
              </a:rPr>
              <a:t>s’ </a:t>
            </a:r>
            <a:r>
              <a:rPr lang="en-GB" sz="2000" spc="-5" dirty="0">
                <a:effectLst/>
                <a:ea typeface="Arial" panose="020B0604020202020204" pitchFamily="34" charset="0"/>
              </a:rPr>
              <a:t>S</a:t>
            </a:r>
            <a:r>
              <a:rPr lang="en-GB" sz="2000" spc="5" dirty="0">
                <a:effectLst/>
                <a:ea typeface="Arial" panose="020B0604020202020204" pitchFamily="34" charset="0"/>
              </a:rPr>
              <a:t>t</a:t>
            </a:r>
            <a:r>
              <a:rPr lang="en-GB" sz="2000" dirty="0">
                <a:effectLst/>
                <a:ea typeface="Arial" panose="020B0604020202020204" pitchFamily="34" charset="0"/>
              </a:rPr>
              <a:t>a</a:t>
            </a:r>
            <a:r>
              <a:rPr lang="en-GB" sz="2000" spc="-5" dirty="0">
                <a:effectLst/>
                <a:ea typeface="Arial" panose="020B0604020202020204" pitchFamily="34" charset="0"/>
              </a:rPr>
              <a:t>n</a:t>
            </a:r>
            <a:r>
              <a:rPr lang="en-GB" sz="2000" dirty="0">
                <a:effectLst/>
                <a:ea typeface="Arial" panose="020B0604020202020204" pitchFamily="34" charset="0"/>
              </a:rPr>
              <a:t>d</a:t>
            </a:r>
            <a:r>
              <a:rPr lang="en-GB" sz="2000" spc="-15" dirty="0">
                <a:effectLst/>
                <a:ea typeface="Arial" panose="020B0604020202020204" pitchFamily="34" charset="0"/>
              </a:rPr>
              <a:t>a</a:t>
            </a:r>
            <a:r>
              <a:rPr lang="en-GB" sz="2000" spc="5" dirty="0">
                <a:effectLst/>
                <a:ea typeface="Arial" panose="020B0604020202020204" pitchFamily="34" charset="0"/>
              </a:rPr>
              <a:t>r</a:t>
            </a:r>
            <a:r>
              <a:rPr lang="en-GB" sz="2000" dirty="0">
                <a:effectLst/>
                <a:ea typeface="Arial" panose="020B0604020202020204" pitchFamily="34" charset="0"/>
              </a:rPr>
              <a:t>ds. </a:t>
            </a:r>
            <a:endParaRPr lang="en-GB" sz="2000" dirty="0">
              <a:effectLst/>
              <a:ea typeface="Times New Roman" panose="02020603050405020304" pitchFamily="18" charset="0"/>
            </a:endParaRPr>
          </a:p>
          <a:p>
            <a:pPr algn="just">
              <a:lnSpc>
                <a:spcPct val="150000"/>
              </a:lnSpc>
              <a:spcAft>
                <a:spcPts val="400"/>
              </a:spcAft>
            </a:pPr>
            <a:r>
              <a:rPr lang="en-GB" sz="2000" b="1" dirty="0">
                <a:effectLst/>
                <a:ea typeface="Times New Roman" panose="02020603050405020304" pitchFamily="18" charset="0"/>
              </a:rPr>
              <a:t>Progress Meeting 1</a:t>
            </a:r>
            <a:r>
              <a:rPr lang="en-GB" sz="2000" dirty="0">
                <a:effectLst/>
                <a:ea typeface="Times New Roman" panose="02020603050405020304" pitchFamily="18" charset="0"/>
              </a:rPr>
              <a:t> (SBT1) – Associate teachers who are </a:t>
            </a:r>
            <a:r>
              <a:rPr lang="en-GB" sz="2000" b="1" dirty="0">
                <a:effectLst/>
                <a:ea typeface="Times New Roman" panose="02020603050405020304" pitchFamily="18" charset="0"/>
              </a:rPr>
              <a:t>on track</a:t>
            </a:r>
            <a:r>
              <a:rPr lang="en-GB" sz="2000" dirty="0">
                <a:effectLst/>
                <a:ea typeface="Times New Roman" panose="02020603050405020304" pitchFamily="18" charset="0"/>
              </a:rPr>
              <a:t> to be awarded QTS at the end of the course will be demonstrating their competence in 75% of each BCU Curriculum Theme at the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a:t>
            </a:r>
          </a:p>
        </p:txBody>
      </p:sp>
    </p:spTree>
    <p:extLst>
      <p:ext uri="{BB962C8B-B14F-4D97-AF65-F5344CB8AC3E}">
        <p14:creationId xmlns:p14="http://schemas.microsoft.com/office/powerpoint/2010/main" val="155773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1504" y="3642247"/>
            <a:ext cx="65234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436728" y="201114"/>
            <a:ext cx="66129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t>Progress </a:t>
            </a: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meeting 1</a:t>
            </a:r>
            <a:r>
              <a:rPr lang="en-GB" altLang="en-US" sz="2400" b="1" dirty="0">
                <a:solidFill>
                  <a:prstClr val="black"/>
                </a:solidFill>
                <a:latin typeface="Calibri" panose="020F0502020204030204"/>
              </a:rPr>
              <a:t> : SBT1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536632" y="201114"/>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Progress </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Meeting 1 will take place between the Associate Teacher, class teacher (or school mentor) and university tutor.</a:t>
            </a:r>
          </a:p>
        </p:txBody>
      </p:sp>
      <p:pic>
        <p:nvPicPr>
          <p:cNvPr id="4" name="Picture 3">
            <a:extLst>
              <a:ext uri="{FF2B5EF4-FFF2-40B4-BE49-F238E27FC236}">
                <a16:creationId xmlns:a16="http://schemas.microsoft.com/office/drawing/2014/main" id="{B2B81712-8519-B392-04DA-E5C44584D591}"/>
              </a:ext>
            </a:extLst>
          </p:cNvPr>
          <p:cNvPicPr>
            <a:picLocks noChangeAspect="1"/>
          </p:cNvPicPr>
          <p:nvPr/>
        </p:nvPicPr>
        <p:blipFill>
          <a:blip r:embed="rId3"/>
          <a:stretch>
            <a:fillRect/>
          </a:stretch>
        </p:blipFill>
        <p:spPr>
          <a:xfrm>
            <a:off x="8652056" y="2070511"/>
            <a:ext cx="3367483" cy="3907553"/>
          </a:xfrm>
          <a:prstGeom prst="rect">
            <a:avLst/>
          </a:prstGeom>
        </p:spPr>
      </p:pic>
      <p:sp>
        <p:nvSpPr>
          <p:cNvPr id="12" name="TextBox 11">
            <a:extLst>
              <a:ext uri="{FF2B5EF4-FFF2-40B4-BE49-F238E27FC236}">
                <a16:creationId xmlns:a16="http://schemas.microsoft.com/office/drawing/2014/main" id="{713A7746-F86B-3E0C-89F7-1491C8B6E276}"/>
              </a:ext>
            </a:extLst>
          </p:cNvPr>
          <p:cNvSpPr txBox="1"/>
          <p:nvPr/>
        </p:nvSpPr>
        <p:spPr>
          <a:xfrm>
            <a:off x="277565" y="951398"/>
            <a:ext cx="8149723" cy="4765407"/>
          </a:xfrm>
          <a:prstGeom prst="rect">
            <a:avLst/>
          </a:prstGeom>
          <a:noFill/>
        </p:spPr>
        <p:txBody>
          <a:bodyPr wrap="square">
            <a:spAutoFit/>
          </a:bodyPr>
          <a:lstStyle/>
          <a:p>
            <a:pPr algn="just">
              <a:lnSpc>
                <a:spcPct val="150000"/>
              </a:lnSpc>
              <a:spcAft>
                <a:spcPts val="400"/>
              </a:spcAft>
            </a:pPr>
            <a:r>
              <a:rPr lang="en-GB" dirty="0">
                <a:effectLst/>
                <a:ea typeface="Times New Roman" panose="02020603050405020304" pitchFamily="18" charset="0"/>
              </a:rPr>
              <a:t>Associate Teachers </a:t>
            </a:r>
            <a:r>
              <a:rPr lang="en-GB" b="1" dirty="0">
                <a:effectLst/>
                <a:ea typeface="Times New Roman" panose="02020603050405020304" pitchFamily="18" charset="0"/>
              </a:rPr>
              <a:t>requiring improvement</a:t>
            </a:r>
            <a:r>
              <a:rPr lang="en-GB" dirty="0">
                <a:effectLst/>
                <a:ea typeface="Times New Roman" panose="02020603050405020304" pitchFamily="18" charset="0"/>
              </a:rPr>
              <a:t> are demonstrating their competence in less than 75% of each of the BCU Curriculum Themes at </a:t>
            </a:r>
            <a:r>
              <a:rPr lang="en-GB" b="1" dirty="0">
                <a:effectLst/>
                <a:ea typeface="Times New Roman" panose="02020603050405020304" pitchFamily="18" charset="0"/>
              </a:rPr>
              <a:t>Working Towards</a:t>
            </a:r>
            <a:r>
              <a:rPr lang="en-GB"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p>
          <a:p>
            <a:pPr algn="just">
              <a:lnSpc>
                <a:spcPct val="150000"/>
              </a:lnSpc>
              <a:spcAft>
                <a:spcPts val="400"/>
              </a:spcAft>
            </a:pPr>
            <a:r>
              <a:rPr lang="en-GB" dirty="0">
                <a:effectLst/>
                <a:ea typeface="Times New Roman" panose="02020603050405020304" pitchFamily="18" charset="0"/>
              </a:rPr>
              <a:t>Associate Teachers not demonstrating their competence in at least 50% of elements in each of the BCU Curriculum Themes at </a:t>
            </a:r>
            <a:r>
              <a:rPr lang="en-GB" b="1" dirty="0">
                <a:effectLst/>
                <a:ea typeface="Times New Roman" panose="02020603050405020304" pitchFamily="18" charset="0"/>
              </a:rPr>
              <a:t>Working Towards</a:t>
            </a:r>
            <a:r>
              <a:rPr lang="en-GB" dirty="0">
                <a:effectLst/>
                <a:ea typeface="Times New Roman" panose="02020603050405020304" pitchFamily="18" charset="0"/>
              </a:rPr>
              <a:t> level and/or not fully engaged or responding to advice and feedback will have </a:t>
            </a:r>
            <a:r>
              <a:rPr lang="en-GB" b="1" dirty="0">
                <a:effectLst/>
                <a:ea typeface="Times New Roman" panose="02020603050405020304" pitchFamily="18" charset="0"/>
              </a:rPr>
              <a:t>failed SBT1</a:t>
            </a:r>
            <a:r>
              <a:rPr lang="en-GB" dirty="0">
                <a:effectLst/>
                <a:ea typeface="Times New Roman" panose="02020603050405020304" pitchFamily="18" charset="0"/>
              </a:rPr>
              <a:t>.    </a:t>
            </a:r>
          </a:p>
          <a:p>
            <a:endParaRPr lang="en-GB" dirty="0">
              <a:latin typeface="Arial" panose="020B0604020202020204" pitchFamily="34" charset="0"/>
              <a:ea typeface="Arial" panose="020B0604020202020204" pitchFamily="34" charset="0"/>
            </a:endParaRPr>
          </a:p>
          <a:p>
            <a:r>
              <a:rPr lang="en-GB" spc="-5" dirty="0">
                <a:solidFill>
                  <a:srgbClr val="000000"/>
                </a:solidFill>
                <a:effectLst/>
                <a:ea typeface="Arial" panose="020B0604020202020204" pitchFamily="34" charset="0"/>
              </a:rPr>
              <a:t>If the Associate Teacher still requires further experience of teaching phonics/ guided reading, include as a target for their next placement</a:t>
            </a:r>
            <a:endParaRPr lang="en-GB" dirty="0">
              <a:effectLst/>
              <a:ea typeface="Times New Roman" panose="02020603050405020304" pitchFamily="18" charset="0"/>
            </a:endParaRPr>
          </a:p>
        </p:txBody>
      </p:sp>
    </p:spTree>
    <p:extLst>
      <p:ext uri="{BB962C8B-B14F-4D97-AF65-F5344CB8AC3E}">
        <p14:creationId xmlns:p14="http://schemas.microsoft.com/office/powerpoint/2010/main" val="17891009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1504" y="3642247"/>
            <a:ext cx="65234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436728" y="201114"/>
            <a:ext cx="66129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Review meeting 3</a:t>
            </a:r>
            <a:r>
              <a:rPr lang="en-GB" altLang="en-US" sz="2400" b="1" dirty="0">
                <a:solidFill>
                  <a:prstClr val="black"/>
                </a:solidFill>
                <a:latin typeface="Calibri" panose="020F0502020204030204"/>
              </a:rPr>
              <a:t> : SBT3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536632" y="201114"/>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Review Meeting 3 will take place between the Associate Teacher, class teacher (or school mentor) and university tutor.</a:t>
            </a:r>
          </a:p>
        </p:txBody>
      </p:sp>
      <p:pic>
        <p:nvPicPr>
          <p:cNvPr id="7" name="Picture 6">
            <a:extLst>
              <a:ext uri="{FF2B5EF4-FFF2-40B4-BE49-F238E27FC236}">
                <a16:creationId xmlns:a16="http://schemas.microsoft.com/office/drawing/2014/main" id="{07B64881-1794-29CF-F681-5887DF25B7F5}"/>
              </a:ext>
            </a:extLst>
          </p:cNvPr>
          <p:cNvPicPr>
            <a:picLocks noChangeAspect="1"/>
          </p:cNvPicPr>
          <p:nvPr/>
        </p:nvPicPr>
        <p:blipFill>
          <a:blip r:embed="rId3"/>
          <a:stretch>
            <a:fillRect/>
          </a:stretch>
        </p:blipFill>
        <p:spPr>
          <a:xfrm>
            <a:off x="8675187" y="2131887"/>
            <a:ext cx="3321221" cy="2762392"/>
          </a:xfrm>
          <a:prstGeom prst="rect">
            <a:avLst/>
          </a:prstGeom>
        </p:spPr>
      </p:pic>
      <p:sp>
        <p:nvSpPr>
          <p:cNvPr id="9" name="TextBox 8">
            <a:extLst>
              <a:ext uri="{FF2B5EF4-FFF2-40B4-BE49-F238E27FC236}">
                <a16:creationId xmlns:a16="http://schemas.microsoft.com/office/drawing/2014/main" id="{B9059C48-0049-D69F-BBD2-363C33BD2FC1}"/>
              </a:ext>
            </a:extLst>
          </p:cNvPr>
          <p:cNvSpPr txBox="1"/>
          <p:nvPr/>
        </p:nvSpPr>
        <p:spPr>
          <a:xfrm>
            <a:off x="195592" y="939778"/>
            <a:ext cx="8099905" cy="6201698"/>
          </a:xfrm>
          <a:prstGeom prst="rect">
            <a:avLst/>
          </a:prstGeom>
          <a:noFill/>
        </p:spPr>
        <p:txBody>
          <a:bodyPr wrap="square">
            <a:spAutoFit/>
          </a:bodyPr>
          <a:lstStyle/>
          <a:p>
            <a:pPr marR="31115" algn="just">
              <a:lnSpc>
                <a:spcPct val="100000"/>
              </a:lnSpc>
              <a:spcBef>
                <a:spcPts val="160"/>
              </a:spcBef>
              <a:spcAft>
                <a:spcPts val="400"/>
              </a:spcAft>
            </a:pPr>
            <a:r>
              <a:rPr lang="en-GB" spc="25" dirty="0">
                <a:effectLst/>
                <a:ea typeface="Arial" panose="020B0604020202020204" pitchFamily="34" charset="0"/>
              </a:rPr>
              <a:t>W</a:t>
            </a:r>
            <a:r>
              <a:rPr lang="en-GB" spc="-15" dirty="0">
                <a:effectLst/>
                <a:ea typeface="Arial" panose="020B0604020202020204" pitchFamily="34" charset="0"/>
              </a:rPr>
              <a:t>he</a:t>
            </a:r>
            <a:r>
              <a:rPr lang="en-GB" dirty="0">
                <a:effectLst/>
                <a:ea typeface="Arial" panose="020B0604020202020204" pitchFamily="34" charset="0"/>
              </a:rPr>
              <a:t>n</a:t>
            </a:r>
            <a:r>
              <a:rPr lang="en-GB" spc="-10" dirty="0">
                <a:effectLst/>
                <a:ea typeface="Arial" panose="020B0604020202020204" pitchFamily="34" charset="0"/>
              </a:rPr>
              <a:t> </a:t>
            </a:r>
            <a:r>
              <a:rPr lang="en-GB" spc="5" dirty="0">
                <a:effectLst/>
                <a:ea typeface="Arial" panose="020B0604020202020204" pitchFamily="34" charset="0"/>
              </a:rPr>
              <a:t>m</a:t>
            </a:r>
            <a:r>
              <a:rPr lang="en-GB" spc="-15" dirty="0">
                <a:effectLst/>
                <a:ea typeface="Arial" panose="020B0604020202020204" pitchFamily="34" charset="0"/>
              </a:rPr>
              <a:t>a</a:t>
            </a:r>
            <a:r>
              <a:rPr lang="en-GB" spc="10" dirty="0">
                <a:effectLst/>
                <a:ea typeface="Arial" panose="020B0604020202020204" pitchFamily="34" charset="0"/>
              </a:rPr>
              <a:t>k</a:t>
            </a:r>
            <a:r>
              <a:rPr lang="en-GB" spc="-5" dirty="0">
                <a:effectLst/>
                <a:ea typeface="Arial" panose="020B0604020202020204" pitchFamily="34" charset="0"/>
              </a:rPr>
              <a:t>i</a:t>
            </a:r>
            <a:r>
              <a:rPr lang="en-GB" spc="-15" dirty="0">
                <a:effectLst/>
                <a:ea typeface="Arial" panose="020B0604020202020204" pitchFamily="34" charset="0"/>
              </a:rPr>
              <a:t>n</a:t>
            </a:r>
            <a:r>
              <a:rPr lang="en-GB" dirty="0">
                <a:effectLst/>
                <a:ea typeface="Arial" panose="020B0604020202020204" pitchFamily="34" charset="0"/>
              </a:rPr>
              <a:t>g</a:t>
            </a:r>
            <a:r>
              <a:rPr lang="en-GB" spc="15" dirty="0">
                <a:effectLst/>
                <a:ea typeface="Arial" panose="020B0604020202020204" pitchFamily="34" charset="0"/>
              </a:rPr>
              <a:t> </a:t>
            </a:r>
            <a:r>
              <a:rPr lang="en-GB" dirty="0">
                <a:effectLst/>
                <a:ea typeface="Arial" panose="020B0604020202020204" pitchFamily="34" charset="0"/>
              </a:rPr>
              <a:t>a</a:t>
            </a:r>
            <a:r>
              <a:rPr lang="en-GB" spc="-10" dirty="0">
                <a:effectLst/>
                <a:ea typeface="Arial" panose="020B0604020202020204" pitchFamily="34" charset="0"/>
              </a:rPr>
              <a:t> </a:t>
            </a:r>
            <a:r>
              <a:rPr lang="en-GB" spc="5" dirty="0">
                <a:effectLst/>
                <a:ea typeface="Arial" panose="020B0604020202020204" pitchFamily="34" charset="0"/>
              </a:rPr>
              <a:t>j</a:t>
            </a:r>
            <a:r>
              <a:rPr lang="en-GB" dirty="0">
                <a:effectLst/>
                <a:ea typeface="Arial" panose="020B0604020202020204" pitchFamily="34" charset="0"/>
              </a:rPr>
              <a:t>u</a:t>
            </a:r>
            <a:r>
              <a:rPr lang="en-GB" spc="-15" dirty="0">
                <a:effectLst/>
                <a:ea typeface="Arial" panose="020B0604020202020204" pitchFamily="34" charset="0"/>
              </a:rPr>
              <a:t>d</a:t>
            </a:r>
            <a:r>
              <a:rPr lang="en-GB" spc="10" dirty="0">
                <a:effectLst/>
                <a:ea typeface="Arial" panose="020B0604020202020204" pitchFamily="34" charset="0"/>
              </a:rPr>
              <a:t>g</a:t>
            </a:r>
            <a:r>
              <a:rPr lang="en-GB" spc="-15" dirty="0">
                <a:effectLst/>
                <a:ea typeface="Arial" panose="020B0604020202020204" pitchFamily="34" charset="0"/>
              </a:rPr>
              <a:t>e</a:t>
            </a:r>
            <a:r>
              <a:rPr lang="en-GB" spc="5" dirty="0">
                <a:effectLst/>
                <a:ea typeface="Arial" panose="020B0604020202020204" pitchFamily="34" charset="0"/>
              </a:rPr>
              <a:t>m</a:t>
            </a:r>
            <a:r>
              <a:rPr lang="en-GB" spc="-15" dirty="0">
                <a:effectLst/>
                <a:ea typeface="Arial" panose="020B0604020202020204" pitchFamily="34" charset="0"/>
              </a:rPr>
              <a:t>e</a:t>
            </a:r>
            <a:r>
              <a:rPr lang="en-GB" dirty="0">
                <a:effectLst/>
                <a:ea typeface="Arial" panose="020B0604020202020204" pitchFamily="34" charset="0"/>
              </a:rPr>
              <a:t>nt </a:t>
            </a:r>
            <a:r>
              <a:rPr lang="en-GB" spc="5" dirty="0">
                <a:effectLst/>
                <a:ea typeface="Arial" panose="020B0604020202020204" pitchFamily="34" charset="0"/>
              </a:rPr>
              <a:t>f</a:t>
            </a:r>
            <a:r>
              <a:rPr lang="en-GB" dirty="0">
                <a:effectLst/>
                <a:ea typeface="Arial" panose="020B0604020202020204" pitchFamily="34" charset="0"/>
              </a:rPr>
              <a:t>or</a:t>
            </a:r>
            <a:r>
              <a:rPr lang="en-GB" spc="-5" dirty="0">
                <a:effectLst/>
                <a:ea typeface="Arial" panose="020B0604020202020204" pitchFamily="34" charset="0"/>
              </a:rPr>
              <a:t> </a:t>
            </a:r>
            <a:r>
              <a:rPr lang="en-GB" spc="5" dirty="0">
                <a:effectLst/>
                <a:ea typeface="Arial" panose="020B0604020202020204" pitchFamily="34" charset="0"/>
              </a:rPr>
              <a:t>t</a:t>
            </a:r>
            <a:r>
              <a:rPr lang="en-GB" dirty="0">
                <a:effectLst/>
                <a:ea typeface="Arial" panose="020B0604020202020204" pitchFamily="34" charset="0"/>
              </a:rPr>
              <a:t>he</a:t>
            </a:r>
            <a:r>
              <a:rPr lang="en-GB" spc="10" dirty="0">
                <a:effectLst/>
                <a:ea typeface="Arial" panose="020B0604020202020204" pitchFamily="34" charset="0"/>
              </a:rPr>
              <a:t> </a:t>
            </a:r>
            <a:r>
              <a:rPr lang="en-GB" b="1" i="1" spc="25" dirty="0">
                <a:effectLst/>
                <a:ea typeface="Arial" panose="020B0604020202020204" pitchFamily="34" charset="0"/>
              </a:rPr>
              <a:t>Review Meeting </a:t>
            </a:r>
            <a:r>
              <a:rPr lang="en-GB" dirty="0">
                <a:effectLst/>
                <a:ea typeface="Arial" panose="020B0604020202020204" pitchFamily="34" charset="0"/>
              </a:rPr>
              <a:t>c</a:t>
            </a:r>
            <a:r>
              <a:rPr lang="en-GB" spc="-15" dirty="0">
                <a:effectLst/>
                <a:ea typeface="Arial" panose="020B0604020202020204" pitchFamily="34" charset="0"/>
              </a:rPr>
              <a:t>o</a:t>
            </a:r>
            <a:r>
              <a:rPr lang="en-GB" dirty="0">
                <a:effectLst/>
                <a:ea typeface="Arial" panose="020B0604020202020204" pitchFamily="34" charset="0"/>
              </a:rPr>
              <a:t>ns</a:t>
            </a:r>
            <a:r>
              <a:rPr lang="en-GB" spc="-5" dirty="0">
                <a:effectLst/>
                <a:ea typeface="Arial" panose="020B0604020202020204" pitchFamily="34" charset="0"/>
              </a:rPr>
              <a:t>i</a:t>
            </a:r>
            <a:r>
              <a:rPr lang="en-GB" dirty="0">
                <a:effectLst/>
                <a:ea typeface="Arial" panose="020B0604020202020204" pitchFamily="34" charset="0"/>
              </a:rPr>
              <a:t>d</a:t>
            </a:r>
            <a:r>
              <a:rPr lang="en-GB" spc="-5" dirty="0">
                <a:effectLst/>
                <a:ea typeface="Arial" panose="020B0604020202020204" pitchFamily="34" charset="0"/>
              </a:rPr>
              <a:t>e</a:t>
            </a:r>
            <a:r>
              <a:rPr lang="en-GB" dirty="0">
                <a:effectLst/>
                <a:ea typeface="Arial" panose="020B0604020202020204" pitchFamily="34" charset="0"/>
              </a:rPr>
              <a:t>r</a:t>
            </a:r>
            <a:r>
              <a:rPr lang="en-GB" spc="10" dirty="0">
                <a:effectLst/>
                <a:ea typeface="Arial" panose="020B0604020202020204" pitchFamily="34" charset="0"/>
              </a:rPr>
              <a:t> </a:t>
            </a:r>
            <a:r>
              <a:rPr lang="en-GB" spc="5" dirty="0">
                <a:effectLst/>
                <a:ea typeface="Arial" panose="020B0604020202020204" pitchFamily="34" charset="0"/>
              </a:rPr>
              <a:t>t</a:t>
            </a:r>
            <a:r>
              <a:rPr lang="en-GB" dirty="0">
                <a:effectLst/>
                <a:ea typeface="Arial" panose="020B0604020202020204" pitchFamily="34" charset="0"/>
              </a:rPr>
              <a:t>he</a:t>
            </a:r>
            <a:r>
              <a:rPr lang="en-GB" spc="-10" dirty="0">
                <a:effectLst/>
                <a:ea typeface="Arial" panose="020B0604020202020204" pitchFamily="34" charset="0"/>
              </a:rPr>
              <a:t> </a:t>
            </a:r>
            <a:r>
              <a:rPr lang="en-GB" spc="-5" dirty="0">
                <a:effectLst/>
                <a:ea typeface="Arial" panose="020B0604020202020204" pitchFamily="34" charset="0"/>
              </a:rPr>
              <a:t>Associate Teacher’</a:t>
            </a:r>
            <a:r>
              <a:rPr lang="en-GB" dirty="0">
                <a:effectLst/>
                <a:ea typeface="Arial" panose="020B0604020202020204" pitchFamily="34" charset="0"/>
              </a:rPr>
              <a:t>s</a:t>
            </a:r>
            <a:r>
              <a:rPr lang="en-GB" spc="5" dirty="0">
                <a:effectLst/>
                <a:ea typeface="Arial" panose="020B0604020202020204" pitchFamily="34" charset="0"/>
              </a:rPr>
              <a:t> </a:t>
            </a:r>
            <a:r>
              <a:rPr lang="en-GB" dirty="0">
                <a:effectLst/>
                <a:ea typeface="Arial" panose="020B0604020202020204" pitchFamily="34" charset="0"/>
              </a:rPr>
              <a:t>o</a:t>
            </a:r>
            <a:r>
              <a:rPr lang="en-GB" spc="-15" dirty="0">
                <a:effectLst/>
                <a:ea typeface="Arial" panose="020B0604020202020204" pitchFamily="34" charset="0"/>
              </a:rPr>
              <a:t>v</a:t>
            </a:r>
            <a:r>
              <a:rPr lang="en-GB" dirty="0">
                <a:effectLst/>
                <a:ea typeface="Arial" panose="020B0604020202020204" pitchFamily="34" charset="0"/>
              </a:rPr>
              <a:t>e</a:t>
            </a:r>
            <a:r>
              <a:rPr lang="en-GB" spc="-10" dirty="0">
                <a:effectLst/>
                <a:ea typeface="Arial" panose="020B0604020202020204" pitchFamily="34" charset="0"/>
              </a:rPr>
              <a:t>r</a:t>
            </a:r>
            <a:r>
              <a:rPr lang="en-GB" dirty="0">
                <a:effectLst/>
                <a:ea typeface="Arial" panose="020B0604020202020204" pitchFamily="34" charset="0"/>
              </a:rPr>
              <a:t>a</a:t>
            </a:r>
            <a:r>
              <a:rPr lang="en-GB" spc="-5" dirty="0">
                <a:effectLst/>
                <a:ea typeface="Arial" panose="020B0604020202020204" pitchFamily="34" charset="0"/>
              </a:rPr>
              <a:t>l</a:t>
            </a:r>
            <a:r>
              <a:rPr lang="en-GB" dirty="0">
                <a:effectLst/>
                <a:ea typeface="Arial" panose="020B0604020202020204" pitchFamily="34" charset="0"/>
              </a:rPr>
              <a:t>l p</a:t>
            </a:r>
            <a:r>
              <a:rPr lang="en-GB" spc="-5" dirty="0">
                <a:effectLst/>
                <a:ea typeface="Arial" panose="020B0604020202020204" pitchFamily="34" charset="0"/>
              </a:rPr>
              <a:t>e</a:t>
            </a:r>
            <a:r>
              <a:rPr lang="en-GB" spc="-10" dirty="0">
                <a:effectLst/>
                <a:ea typeface="Arial" panose="020B0604020202020204" pitchFamily="34" charset="0"/>
              </a:rPr>
              <a:t>r</a:t>
            </a:r>
            <a:r>
              <a:rPr lang="en-GB" spc="15" dirty="0">
                <a:effectLst/>
                <a:ea typeface="Arial" panose="020B0604020202020204" pitchFamily="34" charset="0"/>
              </a:rPr>
              <a:t>f</a:t>
            </a:r>
            <a:r>
              <a:rPr lang="en-GB" dirty="0">
                <a:effectLst/>
                <a:ea typeface="Arial" panose="020B0604020202020204" pitchFamily="34" charset="0"/>
              </a:rPr>
              <a:t>o</a:t>
            </a:r>
            <a:r>
              <a:rPr lang="en-GB" spc="-10" dirty="0">
                <a:effectLst/>
                <a:ea typeface="Arial" panose="020B0604020202020204" pitchFamily="34" charset="0"/>
              </a:rPr>
              <a:t>r</a:t>
            </a:r>
            <a:r>
              <a:rPr lang="en-GB" spc="5" dirty="0">
                <a:effectLst/>
                <a:ea typeface="Arial" panose="020B0604020202020204" pitchFamily="34" charset="0"/>
              </a:rPr>
              <a:t>m</a:t>
            </a:r>
            <a:r>
              <a:rPr lang="en-GB" dirty="0">
                <a:effectLst/>
                <a:ea typeface="Arial" panose="020B0604020202020204" pitchFamily="34" charset="0"/>
              </a:rPr>
              <a:t>a</a:t>
            </a:r>
            <a:r>
              <a:rPr lang="en-GB" spc="-5" dirty="0">
                <a:effectLst/>
                <a:ea typeface="Arial" panose="020B0604020202020204" pitchFamily="34" charset="0"/>
              </a:rPr>
              <a:t>n</a:t>
            </a:r>
            <a:r>
              <a:rPr lang="en-GB" dirty="0">
                <a:effectLst/>
                <a:ea typeface="Arial" panose="020B0604020202020204" pitchFamily="34" charset="0"/>
              </a:rPr>
              <a:t>ce</a:t>
            </a:r>
            <a:r>
              <a:rPr lang="en-GB" spc="-10" dirty="0">
                <a:effectLst/>
                <a:ea typeface="Arial" panose="020B0604020202020204" pitchFamily="34" charset="0"/>
              </a:rPr>
              <a:t> </a:t>
            </a:r>
            <a:r>
              <a:rPr lang="en-GB" spc="5" dirty="0">
                <a:effectLst/>
                <a:ea typeface="Arial" panose="020B0604020202020204" pitchFamily="34" charset="0"/>
              </a:rPr>
              <a:t>t</a:t>
            </a:r>
            <a:r>
              <a:rPr lang="en-GB" dirty="0">
                <a:effectLst/>
                <a:ea typeface="Arial" panose="020B0604020202020204" pitchFamily="34" charset="0"/>
              </a:rPr>
              <a:t>o</a:t>
            </a:r>
            <a:r>
              <a:rPr lang="en-GB" spc="-10" dirty="0">
                <a:effectLst/>
                <a:ea typeface="Arial" panose="020B0604020202020204" pitchFamily="34" charset="0"/>
              </a:rPr>
              <a:t> </a:t>
            </a:r>
            <a:r>
              <a:rPr lang="en-GB" dirty="0">
                <a:effectLst/>
                <a:ea typeface="Arial" panose="020B0604020202020204" pitchFamily="34" charset="0"/>
              </a:rPr>
              <a:t>d</a:t>
            </a:r>
            <a:r>
              <a:rPr lang="en-GB" spc="-5" dirty="0">
                <a:effectLst/>
                <a:ea typeface="Arial" panose="020B0604020202020204" pitchFamily="34" charset="0"/>
              </a:rPr>
              <a:t>a</a:t>
            </a:r>
            <a:r>
              <a:rPr lang="en-GB" spc="5" dirty="0">
                <a:effectLst/>
                <a:ea typeface="Arial" panose="020B0604020202020204" pitchFamily="34" charset="0"/>
              </a:rPr>
              <a:t>t</a:t>
            </a:r>
            <a:r>
              <a:rPr lang="en-GB" dirty="0">
                <a:effectLst/>
                <a:ea typeface="Arial" panose="020B0604020202020204" pitchFamily="34" charset="0"/>
              </a:rPr>
              <a:t>e</a:t>
            </a:r>
            <a:r>
              <a:rPr lang="en-GB" spc="-10" dirty="0">
                <a:effectLst/>
                <a:ea typeface="Arial" panose="020B0604020202020204" pitchFamily="34" charset="0"/>
              </a:rPr>
              <a:t> </a:t>
            </a:r>
            <a:r>
              <a:rPr lang="en-GB" spc="-15" dirty="0">
                <a:effectLst/>
                <a:ea typeface="Arial" panose="020B0604020202020204" pitchFamily="34" charset="0"/>
              </a:rPr>
              <a:t>a</a:t>
            </a:r>
            <a:r>
              <a:rPr lang="en-GB" dirty="0">
                <a:effectLst/>
                <a:ea typeface="Arial" panose="020B0604020202020204" pitchFamily="34" charset="0"/>
              </a:rPr>
              <a:t>nd </a:t>
            </a:r>
            <a:r>
              <a:rPr lang="en-GB" spc="5" dirty="0">
                <a:effectLst/>
                <a:ea typeface="Arial" panose="020B0604020202020204" pitchFamily="34" charset="0"/>
              </a:rPr>
              <a:t>m</a:t>
            </a:r>
            <a:r>
              <a:rPr lang="en-GB" spc="-15" dirty="0">
                <a:effectLst/>
                <a:ea typeface="Arial" panose="020B0604020202020204" pitchFamily="34" charset="0"/>
              </a:rPr>
              <a:t>a</a:t>
            </a:r>
            <a:r>
              <a:rPr lang="en-GB" spc="10" dirty="0">
                <a:effectLst/>
                <a:ea typeface="Arial" panose="020B0604020202020204" pitchFamily="34" charset="0"/>
              </a:rPr>
              <a:t>k</a:t>
            </a:r>
            <a:r>
              <a:rPr lang="en-GB" dirty="0">
                <a:effectLst/>
                <a:ea typeface="Arial" panose="020B0604020202020204" pitchFamily="34" charset="0"/>
              </a:rPr>
              <a:t>e a ‘</a:t>
            </a:r>
            <a:r>
              <a:rPr lang="en-GB" spc="-5" dirty="0">
                <a:effectLst/>
                <a:ea typeface="Arial" panose="020B0604020202020204" pitchFamily="34" charset="0"/>
              </a:rPr>
              <a:t>b</a:t>
            </a:r>
            <a:r>
              <a:rPr lang="en-GB" dirty="0">
                <a:effectLst/>
                <a:ea typeface="Arial" panose="020B0604020202020204" pitchFamily="34" charset="0"/>
              </a:rPr>
              <a:t>est </a:t>
            </a:r>
            <a:r>
              <a:rPr lang="en-GB" spc="5" dirty="0">
                <a:effectLst/>
                <a:ea typeface="Arial" panose="020B0604020202020204" pitchFamily="34" charset="0"/>
              </a:rPr>
              <a:t>f</a:t>
            </a:r>
            <a:r>
              <a:rPr lang="en-GB" spc="-5" dirty="0">
                <a:effectLst/>
                <a:ea typeface="Arial" panose="020B0604020202020204" pitchFamily="34" charset="0"/>
              </a:rPr>
              <a:t>i</a:t>
            </a:r>
            <a:r>
              <a:rPr lang="en-GB" dirty="0">
                <a:effectLst/>
                <a:ea typeface="Arial" panose="020B0604020202020204" pitchFamily="34" charset="0"/>
              </a:rPr>
              <a:t>t </a:t>
            </a:r>
            <a:r>
              <a:rPr lang="en-GB" spc="-5" dirty="0">
                <a:effectLst/>
                <a:ea typeface="Arial" panose="020B0604020202020204" pitchFamily="34" charset="0"/>
              </a:rPr>
              <a:t>‘</a:t>
            </a:r>
            <a:r>
              <a:rPr lang="en-GB" spc="5" dirty="0">
                <a:effectLst/>
                <a:ea typeface="Arial" panose="020B0604020202020204" pitchFamily="34" charset="0"/>
              </a:rPr>
              <a:t>j</a:t>
            </a:r>
            <a:r>
              <a:rPr lang="en-GB" dirty="0">
                <a:effectLst/>
                <a:ea typeface="Arial" panose="020B0604020202020204" pitchFamily="34" charset="0"/>
              </a:rPr>
              <a:t>u</a:t>
            </a:r>
            <a:r>
              <a:rPr lang="en-GB" spc="-15" dirty="0">
                <a:effectLst/>
                <a:ea typeface="Arial" panose="020B0604020202020204" pitchFamily="34" charset="0"/>
              </a:rPr>
              <a:t>d</a:t>
            </a:r>
            <a:r>
              <a:rPr lang="en-GB" spc="10" dirty="0">
                <a:effectLst/>
                <a:ea typeface="Arial" panose="020B0604020202020204" pitchFamily="34" charset="0"/>
              </a:rPr>
              <a:t>g</a:t>
            </a:r>
            <a:r>
              <a:rPr lang="en-GB" spc="-15" dirty="0">
                <a:effectLst/>
                <a:ea typeface="Arial" panose="020B0604020202020204" pitchFamily="34" charset="0"/>
              </a:rPr>
              <a:t>e</a:t>
            </a:r>
            <a:r>
              <a:rPr lang="en-GB" spc="5" dirty="0">
                <a:effectLst/>
                <a:ea typeface="Arial" panose="020B0604020202020204" pitchFamily="34" charset="0"/>
              </a:rPr>
              <a:t>m</a:t>
            </a:r>
            <a:r>
              <a:rPr lang="en-GB" dirty="0">
                <a:effectLst/>
                <a:ea typeface="Arial" panose="020B0604020202020204" pitchFamily="34" charset="0"/>
              </a:rPr>
              <a:t>e</a:t>
            </a:r>
            <a:r>
              <a:rPr lang="en-GB" spc="-5" dirty="0">
                <a:effectLst/>
                <a:ea typeface="Arial" panose="020B0604020202020204" pitchFamily="34" charset="0"/>
              </a:rPr>
              <a:t>n</a:t>
            </a:r>
            <a:r>
              <a:rPr lang="en-GB" dirty="0">
                <a:effectLst/>
                <a:ea typeface="Arial" panose="020B0604020202020204" pitchFamily="34" charset="0"/>
              </a:rPr>
              <a:t>t</a:t>
            </a:r>
            <a:r>
              <a:rPr lang="en-GB" spc="5" dirty="0">
                <a:effectLst/>
                <a:ea typeface="Arial" panose="020B0604020202020204" pitchFamily="34" charset="0"/>
              </a:rPr>
              <a:t> </a:t>
            </a:r>
            <a:r>
              <a:rPr lang="en-GB" dirty="0">
                <a:effectLst/>
                <a:ea typeface="Arial" panose="020B0604020202020204" pitchFamily="34" charset="0"/>
              </a:rPr>
              <a:t>b</a:t>
            </a:r>
            <a:r>
              <a:rPr lang="en-GB" spc="-5" dirty="0">
                <a:effectLst/>
                <a:ea typeface="Arial" panose="020B0604020202020204" pitchFamily="34" charset="0"/>
              </a:rPr>
              <a:t>a</a:t>
            </a:r>
            <a:r>
              <a:rPr lang="en-GB" spc="-10" dirty="0">
                <a:effectLst/>
                <a:ea typeface="Arial" panose="020B0604020202020204" pitchFamily="34" charset="0"/>
              </a:rPr>
              <a:t>s</a:t>
            </a:r>
            <a:r>
              <a:rPr lang="en-GB" dirty="0">
                <a:effectLst/>
                <a:ea typeface="Arial" panose="020B0604020202020204" pitchFamily="34" charset="0"/>
              </a:rPr>
              <a:t>ed u</a:t>
            </a:r>
            <a:r>
              <a:rPr lang="en-GB" spc="-5" dirty="0">
                <a:effectLst/>
                <a:ea typeface="Arial" panose="020B0604020202020204" pitchFamily="34" charset="0"/>
              </a:rPr>
              <a:t>p</a:t>
            </a:r>
            <a:r>
              <a:rPr lang="en-GB" dirty="0">
                <a:effectLst/>
                <a:ea typeface="Arial" panose="020B0604020202020204" pitchFamily="34" charset="0"/>
              </a:rPr>
              <a:t>on p</a:t>
            </a:r>
            <a:r>
              <a:rPr lang="en-GB" spc="-15" dirty="0">
                <a:effectLst/>
                <a:ea typeface="Arial" panose="020B0604020202020204" pitchFamily="34" charset="0"/>
              </a:rPr>
              <a:t>e</a:t>
            </a:r>
            <a:r>
              <a:rPr lang="en-GB" spc="-10" dirty="0">
                <a:effectLst/>
                <a:ea typeface="Arial" panose="020B0604020202020204" pitchFamily="34" charset="0"/>
              </a:rPr>
              <a:t>r</a:t>
            </a:r>
            <a:r>
              <a:rPr lang="en-GB" spc="15" dirty="0">
                <a:effectLst/>
                <a:ea typeface="Arial" panose="020B0604020202020204" pitchFamily="34" charset="0"/>
              </a:rPr>
              <a:t>f</a:t>
            </a:r>
            <a:r>
              <a:rPr lang="en-GB" spc="-15" dirty="0">
                <a:effectLst/>
                <a:ea typeface="Arial" panose="020B0604020202020204" pitchFamily="34" charset="0"/>
              </a:rPr>
              <a:t>o</a:t>
            </a:r>
            <a:r>
              <a:rPr lang="en-GB" spc="5" dirty="0">
                <a:effectLst/>
                <a:ea typeface="Arial" panose="020B0604020202020204" pitchFamily="34" charset="0"/>
              </a:rPr>
              <a:t>rm</a:t>
            </a:r>
            <a:r>
              <a:rPr lang="en-GB" dirty="0">
                <a:effectLst/>
                <a:ea typeface="Arial" panose="020B0604020202020204" pitchFamily="34" charset="0"/>
              </a:rPr>
              <a:t>a</a:t>
            </a:r>
            <a:r>
              <a:rPr lang="en-GB" spc="-10" dirty="0">
                <a:effectLst/>
                <a:ea typeface="Arial" panose="020B0604020202020204" pitchFamily="34" charset="0"/>
              </a:rPr>
              <a:t>n</a:t>
            </a:r>
            <a:r>
              <a:rPr lang="en-GB" dirty="0">
                <a:effectLst/>
                <a:ea typeface="Arial" panose="020B0604020202020204" pitchFamily="34" charset="0"/>
              </a:rPr>
              <a:t>ce </a:t>
            </a:r>
            <a:r>
              <a:rPr lang="en-GB" spc="-10" dirty="0">
                <a:effectLst/>
                <a:ea typeface="Arial" panose="020B0604020202020204" pitchFamily="34" charset="0"/>
              </a:rPr>
              <a:t>a</a:t>
            </a:r>
            <a:r>
              <a:rPr lang="en-GB" dirty="0">
                <a:effectLst/>
                <a:ea typeface="Arial" panose="020B0604020202020204" pitchFamily="34" charset="0"/>
              </a:rPr>
              <a:t>g</a:t>
            </a:r>
            <a:r>
              <a:rPr lang="en-GB" spc="-5" dirty="0">
                <a:effectLst/>
                <a:ea typeface="Arial" panose="020B0604020202020204" pitchFamily="34" charset="0"/>
              </a:rPr>
              <a:t>ai</a:t>
            </a:r>
            <a:r>
              <a:rPr lang="en-GB" dirty="0">
                <a:effectLst/>
                <a:ea typeface="Arial" panose="020B0604020202020204" pitchFamily="34" charset="0"/>
              </a:rPr>
              <a:t>nst</a:t>
            </a:r>
            <a:r>
              <a:rPr lang="en-GB" spc="10" dirty="0">
                <a:effectLst/>
                <a:ea typeface="Arial" panose="020B0604020202020204" pitchFamily="34" charset="0"/>
              </a:rPr>
              <a:t> </a:t>
            </a:r>
            <a:r>
              <a:rPr lang="en-GB" dirty="0">
                <a:effectLst/>
                <a:ea typeface="Arial" panose="020B0604020202020204" pitchFamily="34" charset="0"/>
              </a:rPr>
              <a:t>a</a:t>
            </a:r>
            <a:r>
              <a:rPr lang="en-GB" spc="-5" dirty="0">
                <a:effectLst/>
                <a:ea typeface="Arial" panose="020B0604020202020204" pitchFamily="34" charset="0"/>
              </a:rPr>
              <a:t>l</a:t>
            </a:r>
            <a:r>
              <a:rPr lang="en-GB" dirty="0">
                <a:effectLst/>
                <a:ea typeface="Arial" panose="020B0604020202020204" pitchFamily="34" charset="0"/>
              </a:rPr>
              <a:t>l </a:t>
            </a:r>
            <a:r>
              <a:rPr lang="en-GB" spc="-15" dirty="0">
                <a:effectLst/>
                <a:ea typeface="Arial" panose="020B0604020202020204" pitchFamily="34" charset="0"/>
              </a:rPr>
              <a:t>o</a:t>
            </a:r>
            <a:r>
              <a:rPr lang="en-GB" dirty="0">
                <a:effectLst/>
                <a:ea typeface="Arial" panose="020B0604020202020204" pitchFamily="34" charset="0"/>
              </a:rPr>
              <a:t>f</a:t>
            </a:r>
            <a:r>
              <a:rPr lang="en-GB" spc="10" dirty="0">
                <a:effectLst/>
                <a:ea typeface="Arial" panose="020B0604020202020204" pitchFamily="34" charset="0"/>
              </a:rPr>
              <a:t> </a:t>
            </a:r>
            <a:r>
              <a:rPr lang="en-GB" spc="5" dirty="0">
                <a:effectLst/>
                <a:ea typeface="Arial" panose="020B0604020202020204" pitchFamily="34" charset="0"/>
              </a:rPr>
              <a:t>t</a:t>
            </a:r>
            <a:r>
              <a:rPr lang="en-GB" dirty="0">
                <a:effectLst/>
                <a:ea typeface="Arial" panose="020B0604020202020204" pitchFamily="34" charset="0"/>
              </a:rPr>
              <a:t>he</a:t>
            </a:r>
            <a:r>
              <a:rPr lang="en-GB" spc="-10" dirty="0">
                <a:effectLst/>
                <a:ea typeface="Arial" panose="020B0604020202020204" pitchFamily="34" charset="0"/>
              </a:rPr>
              <a:t> BCU Curriculum Key Themes</a:t>
            </a:r>
            <a:r>
              <a:rPr lang="en-GB" spc="-20" dirty="0">
                <a:effectLst/>
                <a:ea typeface="Arial" panose="020B0604020202020204" pitchFamily="34" charset="0"/>
              </a:rPr>
              <a:t> </a:t>
            </a:r>
            <a:r>
              <a:rPr lang="en-GB" dirty="0">
                <a:effectLst/>
                <a:ea typeface="Arial" panose="020B0604020202020204" pitchFamily="34" charset="0"/>
              </a:rPr>
              <a:t>as </a:t>
            </a:r>
            <a:r>
              <a:rPr lang="en-GB" spc="5" dirty="0">
                <a:effectLst/>
                <a:ea typeface="Arial" panose="020B0604020202020204" pitchFamily="34" charset="0"/>
              </a:rPr>
              <a:t>r</a:t>
            </a:r>
            <a:r>
              <a:rPr lang="en-GB" dirty="0">
                <a:effectLst/>
                <a:ea typeface="Arial" panose="020B0604020202020204" pitchFamily="34" charset="0"/>
              </a:rPr>
              <a:t>ec</a:t>
            </a:r>
            <a:r>
              <a:rPr lang="en-GB" spc="-15" dirty="0">
                <a:effectLst/>
                <a:ea typeface="Arial" panose="020B0604020202020204" pitchFamily="34" charset="0"/>
              </a:rPr>
              <a:t>o</a:t>
            </a:r>
            <a:r>
              <a:rPr lang="en-GB" spc="5" dirty="0">
                <a:effectLst/>
                <a:ea typeface="Arial" panose="020B0604020202020204" pitchFamily="34" charset="0"/>
              </a:rPr>
              <a:t>r</a:t>
            </a:r>
            <a:r>
              <a:rPr lang="en-GB" dirty="0">
                <a:effectLst/>
                <a:ea typeface="Arial" panose="020B0604020202020204" pitchFamily="34" charset="0"/>
              </a:rPr>
              <a:t>d</a:t>
            </a:r>
            <a:r>
              <a:rPr lang="en-GB" spc="-5" dirty="0">
                <a:effectLst/>
                <a:ea typeface="Arial" panose="020B0604020202020204" pitchFamily="34" charset="0"/>
              </a:rPr>
              <a:t>e</a:t>
            </a:r>
            <a:r>
              <a:rPr lang="en-GB" dirty="0">
                <a:effectLst/>
                <a:ea typeface="Arial" panose="020B0604020202020204" pitchFamily="34" charset="0"/>
              </a:rPr>
              <a:t>d in</a:t>
            </a:r>
            <a:r>
              <a:rPr lang="en-GB" spc="-10" dirty="0">
                <a:effectLst/>
                <a:ea typeface="Arial" panose="020B0604020202020204" pitchFamily="34" charset="0"/>
              </a:rPr>
              <a:t> </a:t>
            </a:r>
            <a:r>
              <a:rPr lang="en-GB" spc="5" dirty="0">
                <a:effectLst/>
                <a:ea typeface="Arial" panose="020B0604020202020204" pitchFamily="34" charset="0"/>
              </a:rPr>
              <a:t>t</a:t>
            </a:r>
            <a:r>
              <a:rPr lang="en-GB" dirty="0">
                <a:effectLst/>
                <a:ea typeface="Arial" panose="020B0604020202020204" pitchFamily="34" charset="0"/>
              </a:rPr>
              <a:t>he</a:t>
            </a:r>
            <a:r>
              <a:rPr lang="en-GB" spc="-10" dirty="0">
                <a:effectLst/>
                <a:ea typeface="Arial" panose="020B0604020202020204" pitchFamily="34" charset="0"/>
              </a:rPr>
              <a:t> </a:t>
            </a:r>
            <a:r>
              <a:rPr lang="en-GB" spc="-5" dirty="0">
                <a:effectLst/>
                <a:ea typeface="Arial" panose="020B0604020202020204" pitchFamily="34" charset="0"/>
              </a:rPr>
              <a:t>BCU Assessment Tracker</a:t>
            </a:r>
            <a:r>
              <a:rPr lang="en-GB" dirty="0">
                <a:effectLst/>
                <a:ea typeface="Arial" panose="020B0604020202020204" pitchFamily="34" charset="0"/>
              </a:rPr>
              <a:t>.</a:t>
            </a:r>
            <a:endParaRPr lang="en-GB" dirty="0">
              <a:effectLst/>
              <a:ea typeface="Times New Roman" panose="02020603050405020304" pitchFamily="18" charset="0"/>
            </a:endParaRPr>
          </a:p>
          <a:p>
            <a:pPr algn="just">
              <a:spcAft>
                <a:spcPts val="400"/>
              </a:spcAft>
            </a:pPr>
            <a:r>
              <a:rPr lang="en-GB" spc="-5" dirty="0">
                <a:effectLst/>
                <a:ea typeface="Arial" panose="020B0604020202020204" pitchFamily="34" charset="0"/>
              </a:rPr>
              <a:t>R</a:t>
            </a:r>
            <a:r>
              <a:rPr lang="en-GB" dirty="0">
                <a:effectLst/>
                <a:ea typeface="Arial" panose="020B0604020202020204" pitchFamily="34" charset="0"/>
              </a:rPr>
              <a:t>e</a:t>
            </a:r>
            <a:r>
              <a:rPr lang="en-GB" spc="-15" dirty="0">
                <a:effectLst/>
                <a:ea typeface="Arial" panose="020B0604020202020204" pitchFamily="34" charset="0"/>
              </a:rPr>
              <a:t>v</a:t>
            </a:r>
            <a:r>
              <a:rPr lang="en-GB" spc="-5" dirty="0">
                <a:effectLst/>
                <a:ea typeface="Arial" panose="020B0604020202020204" pitchFamily="34" charset="0"/>
              </a:rPr>
              <a:t>i</a:t>
            </a:r>
            <a:r>
              <a:rPr lang="en-GB" spc="10" dirty="0">
                <a:effectLst/>
                <a:ea typeface="Arial" panose="020B0604020202020204" pitchFamily="34" charset="0"/>
              </a:rPr>
              <a:t>e</a:t>
            </a:r>
            <a:r>
              <a:rPr lang="en-GB" dirty="0">
                <a:effectLst/>
                <a:ea typeface="Arial" panose="020B0604020202020204" pitchFamily="34" charset="0"/>
              </a:rPr>
              <a:t>w</a:t>
            </a:r>
            <a:r>
              <a:rPr lang="en-GB" spc="-10" dirty="0">
                <a:effectLst/>
                <a:ea typeface="Arial" panose="020B0604020202020204" pitchFamily="34" charset="0"/>
              </a:rPr>
              <a:t> the </a:t>
            </a:r>
            <a:r>
              <a:rPr lang="en-GB" spc="5" dirty="0">
                <a:effectLst/>
                <a:ea typeface="Arial" panose="020B0604020202020204" pitchFamily="34" charset="0"/>
              </a:rPr>
              <a:t>Associate Teacher</a:t>
            </a:r>
            <a:r>
              <a:rPr lang="en-GB" spc="-5" dirty="0">
                <a:effectLst/>
                <a:ea typeface="Arial" panose="020B0604020202020204" pitchFamily="34" charset="0"/>
              </a:rPr>
              <a:t>’</a:t>
            </a:r>
            <a:r>
              <a:rPr lang="en-GB" dirty="0">
                <a:effectLst/>
                <a:ea typeface="Arial" panose="020B0604020202020204" pitchFamily="34" charset="0"/>
              </a:rPr>
              <a:t>s</a:t>
            </a:r>
            <a:r>
              <a:rPr lang="en-GB" spc="5" dirty="0">
                <a:effectLst/>
                <a:ea typeface="Arial" panose="020B0604020202020204" pitchFamily="34" charset="0"/>
              </a:rPr>
              <a:t> </a:t>
            </a:r>
            <a:r>
              <a:rPr lang="en-GB" spc="-15" dirty="0">
                <a:effectLst/>
                <a:ea typeface="Arial" panose="020B0604020202020204" pitchFamily="34" charset="0"/>
              </a:rPr>
              <a:t>p</a:t>
            </a:r>
            <a:r>
              <a:rPr lang="en-GB" spc="5" dirty="0">
                <a:effectLst/>
                <a:ea typeface="Arial" panose="020B0604020202020204" pitchFamily="34" charset="0"/>
              </a:rPr>
              <a:t>r</a:t>
            </a:r>
            <a:r>
              <a:rPr lang="en-GB" spc="-15" dirty="0">
                <a:effectLst/>
                <a:ea typeface="Arial" panose="020B0604020202020204" pitchFamily="34" charset="0"/>
              </a:rPr>
              <a:t>o</a:t>
            </a:r>
            <a:r>
              <a:rPr lang="en-GB" spc="10" dirty="0">
                <a:effectLst/>
                <a:ea typeface="Arial" panose="020B0604020202020204" pitchFamily="34" charset="0"/>
              </a:rPr>
              <a:t>g</a:t>
            </a:r>
            <a:r>
              <a:rPr lang="en-GB" spc="5" dirty="0">
                <a:effectLst/>
                <a:ea typeface="Arial" panose="020B0604020202020204" pitchFamily="34" charset="0"/>
              </a:rPr>
              <a:t>r</a:t>
            </a:r>
            <a:r>
              <a:rPr lang="en-GB" dirty="0">
                <a:effectLst/>
                <a:ea typeface="Arial" panose="020B0604020202020204" pitchFamily="34" charset="0"/>
              </a:rPr>
              <a:t>ess</a:t>
            </a:r>
            <a:r>
              <a:rPr lang="en-GB" spc="-10" dirty="0">
                <a:effectLst/>
                <a:ea typeface="Arial" panose="020B0604020202020204" pitchFamily="34" charset="0"/>
              </a:rPr>
              <a:t> </a:t>
            </a:r>
            <a:r>
              <a:rPr lang="en-GB" dirty="0">
                <a:effectLst/>
                <a:ea typeface="Arial" panose="020B0604020202020204" pitchFamily="34" charset="0"/>
              </a:rPr>
              <a:t>a</a:t>
            </a:r>
            <a:r>
              <a:rPr lang="en-GB" spc="-5" dirty="0">
                <a:effectLst/>
                <a:ea typeface="Arial" panose="020B0604020202020204" pitchFamily="34" charset="0"/>
              </a:rPr>
              <a:t>n</a:t>
            </a:r>
            <a:r>
              <a:rPr lang="en-GB" dirty="0">
                <a:effectLst/>
                <a:ea typeface="Arial" panose="020B0604020202020204" pitchFamily="34" charset="0"/>
              </a:rPr>
              <a:t>d </a:t>
            </a:r>
            <a:r>
              <a:rPr lang="en-GB" spc="-10" dirty="0">
                <a:effectLst/>
                <a:ea typeface="Arial" panose="020B0604020202020204" pitchFamily="34" charset="0"/>
              </a:rPr>
              <a:t>a</a:t>
            </a:r>
            <a:r>
              <a:rPr lang="en-GB" spc="5" dirty="0">
                <a:effectLst/>
                <a:ea typeface="Arial" panose="020B0604020202020204" pitchFamily="34" charset="0"/>
              </a:rPr>
              <a:t>t</a:t>
            </a:r>
            <a:r>
              <a:rPr lang="en-GB" spc="-5" dirty="0">
                <a:effectLst/>
                <a:ea typeface="Arial" panose="020B0604020202020204" pitchFamily="34" charset="0"/>
              </a:rPr>
              <a:t>t</a:t>
            </a:r>
            <a:r>
              <a:rPr lang="en-GB" dirty="0">
                <a:effectLst/>
                <a:ea typeface="Arial" panose="020B0604020202020204" pitchFamily="34" charset="0"/>
              </a:rPr>
              <a:t>a</a:t>
            </a:r>
            <a:r>
              <a:rPr lang="en-GB" spc="-5" dirty="0">
                <a:effectLst/>
                <a:ea typeface="Arial" panose="020B0604020202020204" pitchFamily="34" charset="0"/>
              </a:rPr>
              <a:t>i</a:t>
            </a:r>
            <a:r>
              <a:rPr lang="en-GB" dirty="0">
                <a:effectLst/>
                <a:ea typeface="Arial" panose="020B0604020202020204" pitchFamily="34" charset="0"/>
              </a:rPr>
              <a:t>nment </a:t>
            </a:r>
            <a:r>
              <a:rPr lang="en-GB" spc="-15" dirty="0">
                <a:effectLst/>
                <a:ea typeface="Arial" panose="020B0604020202020204" pitchFamily="34" charset="0"/>
              </a:rPr>
              <a:t>a</a:t>
            </a:r>
            <a:r>
              <a:rPr lang="en-GB" spc="10" dirty="0">
                <a:effectLst/>
                <a:ea typeface="Arial" panose="020B0604020202020204" pitchFamily="34" charset="0"/>
              </a:rPr>
              <a:t>g</a:t>
            </a:r>
            <a:r>
              <a:rPr lang="en-GB" dirty="0">
                <a:effectLst/>
                <a:ea typeface="Arial" panose="020B0604020202020204" pitchFamily="34" charset="0"/>
              </a:rPr>
              <a:t>a</a:t>
            </a:r>
            <a:r>
              <a:rPr lang="en-GB" spc="-5" dirty="0">
                <a:effectLst/>
                <a:ea typeface="Arial" panose="020B0604020202020204" pitchFamily="34" charset="0"/>
              </a:rPr>
              <a:t>i</a:t>
            </a:r>
            <a:r>
              <a:rPr lang="en-GB" dirty="0">
                <a:effectLst/>
                <a:ea typeface="Arial" panose="020B0604020202020204" pitchFamily="34" charset="0"/>
              </a:rPr>
              <a:t>nst</a:t>
            </a:r>
            <a:r>
              <a:rPr lang="en-GB" spc="-5" dirty="0">
                <a:effectLst/>
                <a:ea typeface="Arial" panose="020B0604020202020204" pitchFamily="34" charset="0"/>
              </a:rPr>
              <a:t> P</a:t>
            </a:r>
            <a:r>
              <a:rPr lang="en-GB" dirty="0">
                <a:effectLst/>
                <a:ea typeface="Arial" panose="020B0604020202020204" pitchFamily="34" charset="0"/>
              </a:rPr>
              <a:t>a</a:t>
            </a:r>
            <a:r>
              <a:rPr lang="en-GB" spc="-10" dirty="0">
                <a:effectLst/>
                <a:ea typeface="Arial" panose="020B0604020202020204" pitchFamily="34" charset="0"/>
              </a:rPr>
              <a:t>r</a:t>
            </a:r>
            <a:r>
              <a:rPr lang="en-GB" dirty="0">
                <a:effectLst/>
                <a:ea typeface="Arial" panose="020B0604020202020204" pitchFamily="34" charset="0"/>
              </a:rPr>
              <a:t>t</a:t>
            </a:r>
            <a:r>
              <a:rPr lang="en-GB" spc="10" dirty="0">
                <a:effectLst/>
                <a:ea typeface="Arial" panose="020B0604020202020204" pitchFamily="34" charset="0"/>
              </a:rPr>
              <a:t> </a:t>
            </a:r>
            <a:r>
              <a:rPr lang="en-GB" dirty="0">
                <a:effectLst/>
                <a:ea typeface="Arial" panose="020B0604020202020204" pitchFamily="34" charset="0"/>
              </a:rPr>
              <a:t>2</a:t>
            </a:r>
            <a:r>
              <a:rPr lang="en-GB" spc="-10" dirty="0">
                <a:effectLst/>
                <a:ea typeface="Arial" panose="020B0604020202020204" pitchFamily="34" charset="0"/>
              </a:rPr>
              <a:t> </a:t>
            </a:r>
            <a:r>
              <a:rPr lang="en-GB" spc="-15" dirty="0">
                <a:effectLst/>
                <a:ea typeface="Arial" panose="020B0604020202020204" pitchFamily="34" charset="0"/>
              </a:rPr>
              <a:t>o</a:t>
            </a:r>
            <a:r>
              <a:rPr lang="en-GB" dirty="0">
                <a:effectLst/>
                <a:ea typeface="Arial" panose="020B0604020202020204" pitchFamily="34" charset="0"/>
              </a:rPr>
              <a:t>f</a:t>
            </a:r>
            <a:r>
              <a:rPr lang="en-GB" spc="10" dirty="0">
                <a:effectLst/>
                <a:ea typeface="Arial" panose="020B0604020202020204" pitchFamily="34" charset="0"/>
              </a:rPr>
              <a:t> </a:t>
            </a:r>
            <a:r>
              <a:rPr lang="en-GB" spc="5" dirty="0">
                <a:effectLst/>
                <a:ea typeface="Arial" panose="020B0604020202020204" pitchFamily="34" charset="0"/>
              </a:rPr>
              <a:t>t</a:t>
            </a:r>
            <a:r>
              <a:rPr lang="en-GB" dirty="0">
                <a:effectLst/>
                <a:ea typeface="Arial" panose="020B0604020202020204" pitchFamily="34" charset="0"/>
              </a:rPr>
              <a:t>he</a:t>
            </a:r>
            <a:r>
              <a:rPr lang="en-GB" spc="-20" dirty="0">
                <a:effectLst/>
                <a:ea typeface="Arial" panose="020B0604020202020204" pitchFamily="34" charset="0"/>
              </a:rPr>
              <a:t> </a:t>
            </a:r>
            <a:r>
              <a:rPr lang="en-GB" spc="10" dirty="0">
                <a:effectLst/>
                <a:ea typeface="Arial" panose="020B0604020202020204" pitchFamily="34" charset="0"/>
              </a:rPr>
              <a:t>T</a:t>
            </a:r>
            <a:r>
              <a:rPr lang="en-GB" dirty="0">
                <a:effectLst/>
                <a:ea typeface="Arial" panose="020B0604020202020204" pitchFamily="34" charset="0"/>
              </a:rPr>
              <a:t>e</a:t>
            </a:r>
            <a:r>
              <a:rPr lang="en-GB" spc="-5" dirty="0">
                <a:effectLst/>
                <a:ea typeface="Arial" panose="020B0604020202020204" pitchFamily="34" charset="0"/>
              </a:rPr>
              <a:t>a</a:t>
            </a:r>
            <a:r>
              <a:rPr lang="en-GB" spc="-10" dirty="0">
                <a:effectLst/>
                <a:ea typeface="Arial" panose="020B0604020202020204" pitchFamily="34" charset="0"/>
              </a:rPr>
              <a:t>c</a:t>
            </a:r>
            <a:r>
              <a:rPr lang="en-GB" dirty="0">
                <a:effectLst/>
                <a:ea typeface="Arial" panose="020B0604020202020204" pitchFamily="34" charset="0"/>
              </a:rPr>
              <a:t>h</a:t>
            </a:r>
            <a:r>
              <a:rPr lang="en-GB" spc="-5" dirty="0">
                <a:effectLst/>
                <a:ea typeface="Arial" panose="020B0604020202020204" pitchFamily="34" charset="0"/>
              </a:rPr>
              <a:t>e</a:t>
            </a:r>
            <a:r>
              <a:rPr lang="en-GB" spc="5" dirty="0">
                <a:effectLst/>
                <a:ea typeface="Arial" panose="020B0604020202020204" pitchFamily="34" charset="0"/>
              </a:rPr>
              <a:t>r</a:t>
            </a:r>
            <a:r>
              <a:rPr lang="en-GB" dirty="0">
                <a:effectLst/>
                <a:ea typeface="Arial" panose="020B0604020202020204" pitchFamily="34" charset="0"/>
              </a:rPr>
              <a:t>s’ </a:t>
            </a:r>
            <a:r>
              <a:rPr lang="en-GB" spc="-5" dirty="0">
                <a:effectLst/>
                <a:ea typeface="Arial" panose="020B0604020202020204" pitchFamily="34" charset="0"/>
              </a:rPr>
              <a:t>S</a:t>
            </a:r>
            <a:r>
              <a:rPr lang="en-GB" spc="5" dirty="0">
                <a:effectLst/>
                <a:ea typeface="Arial" panose="020B0604020202020204" pitchFamily="34" charset="0"/>
              </a:rPr>
              <a:t>t</a:t>
            </a:r>
            <a:r>
              <a:rPr lang="en-GB" dirty="0">
                <a:effectLst/>
                <a:ea typeface="Arial" panose="020B0604020202020204" pitchFamily="34" charset="0"/>
              </a:rPr>
              <a:t>a</a:t>
            </a:r>
            <a:r>
              <a:rPr lang="en-GB" spc="-5" dirty="0">
                <a:effectLst/>
                <a:ea typeface="Arial" panose="020B0604020202020204" pitchFamily="34" charset="0"/>
              </a:rPr>
              <a:t>n</a:t>
            </a:r>
            <a:r>
              <a:rPr lang="en-GB" dirty="0">
                <a:effectLst/>
                <a:ea typeface="Arial" panose="020B0604020202020204" pitchFamily="34" charset="0"/>
              </a:rPr>
              <a:t>d</a:t>
            </a:r>
            <a:r>
              <a:rPr lang="en-GB" spc="-15" dirty="0">
                <a:effectLst/>
                <a:ea typeface="Arial" panose="020B0604020202020204" pitchFamily="34" charset="0"/>
              </a:rPr>
              <a:t>a</a:t>
            </a:r>
            <a:r>
              <a:rPr lang="en-GB" spc="5" dirty="0">
                <a:effectLst/>
                <a:ea typeface="Arial" panose="020B0604020202020204" pitchFamily="34" charset="0"/>
              </a:rPr>
              <a:t>r</a:t>
            </a:r>
            <a:r>
              <a:rPr lang="en-GB" dirty="0">
                <a:effectLst/>
                <a:ea typeface="Arial" panose="020B0604020202020204" pitchFamily="34" charset="0"/>
              </a:rPr>
              <a:t>ds. </a:t>
            </a:r>
            <a:endParaRPr lang="en-GB" dirty="0">
              <a:effectLst/>
              <a:ea typeface="Times New Roman" panose="02020603050405020304" pitchFamily="18" charset="0"/>
            </a:endParaRPr>
          </a:p>
          <a:p>
            <a:pPr algn="just">
              <a:spcAft>
                <a:spcPts val="400"/>
              </a:spcAft>
            </a:pPr>
            <a:r>
              <a:rPr lang="en-GB" b="1" i="1" dirty="0">
                <a:effectLst/>
                <a:ea typeface="Times New Roman" panose="02020603050405020304" pitchFamily="18" charset="0"/>
              </a:rPr>
              <a:t>Review Meeting 3</a:t>
            </a:r>
            <a:r>
              <a:rPr lang="en-GB" i="1" dirty="0">
                <a:effectLst/>
                <a:ea typeface="Times New Roman" panose="02020603050405020304" pitchFamily="18" charset="0"/>
              </a:rPr>
              <a:t> </a:t>
            </a:r>
            <a:r>
              <a:rPr lang="en-GB" dirty="0">
                <a:effectLst/>
                <a:ea typeface="Times New Roman" panose="02020603050405020304" pitchFamily="18" charset="0"/>
              </a:rPr>
              <a:t>(SBT 3) Associate Teachers who are on track to be awarded QTS at the end of the course will be demonstrating their competence in 75% of each of the BCU Curriculum Themes at the </a:t>
            </a:r>
            <a:r>
              <a:rPr lang="en-GB" b="1" dirty="0">
                <a:effectLst/>
                <a:ea typeface="Times New Roman" panose="02020603050405020304" pitchFamily="18" charset="0"/>
              </a:rPr>
              <a:t>Working At Level</a:t>
            </a:r>
            <a:r>
              <a:rPr lang="en-GB" dirty="0">
                <a:effectLst/>
                <a:ea typeface="Times New Roman" panose="02020603050405020304" pitchFamily="18" charset="0"/>
              </a:rPr>
              <a:t>. </a:t>
            </a:r>
          </a:p>
          <a:p>
            <a:pPr algn="just">
              <a:spcAft>
                <a:spcPts val="400"/>
              </a:spcAft>
            </a:pPr>
            <a:r>
              <a:rPr lang="en-GB" dirty="0">
                <a:effectLst/>
                <a:ea typeface="Times New Roman" panose="02020603050405020304" pitchFamily="18" charset="0"/>
              </a:rPr>
              <a:t> </a:t>
            </a:r>
          </a:p>
          <a:p>
            <a:pPr algn="just">
              <a:spcAft>
                <a:spcPts val="400"/>
              </a:spcAft>
            </a:pPr>
            <a:r>
              <a:rPr lang="en-GB" dirty="0">
                <a:effectLst/>
                <a:ea typeface="Times New Roman" panose="02020603050405020304" pitchFamily="18" charset="0"/>
              </a:rPr>
              <a:t>If the Associate Teacher is not able demonstrate competence in in all of the BCU Curriculum Themes at the Working Towards Level and 50% in the Working At Level their progress is judged as </a:t>
            </a:r>
            <a:r>
              <a:rPr lang="en-GB" b="1" dirty="0">
                <a:effectLst/>
                <a:ea typeface="Times New Roman" panose="02020603050405020304" pitchFamily="18" charset="0"/>
              </a:rPr>
              <a:t>requiring improvement</a:t>
            </a:r>
            <a:r>
              <a:rPr lang="en-GB" dirty="0">
                <a:effectLst/>
                <a:ea typeface="Times New Roman" panose="02020603050405020304" pitchFamily="18" charset="0"/>
              </a:rPr>
              <a:t>. The Associate Teacher will become subject to the Rapid Improvement process and targets and strategies for improvement will be identified and a Rapid Improvement Targets (RIT) form will be completed.</a:t>
            </a:r>
          </a:p>
          <a:p>
            <a:pPr algn="just">
              <a:lnSpc>
                <a:spcPts val="1000"/>
              </a:lnSpc>
              <a:spcBef>
                <a:spcPts val="60"/>
              </a:spcBef>
              <a:spcAft>
                <a:spcPts val="400"/>
              </a:spcAft>
            </a:pPr>
            <a:r>
              <a:rPr lang="en-GB" dirty="0">
                <a:effectLst/>
                <a:ea typeface="Times New Roman" panose="02020603050405020304" pitchFamily="18" charset="0"/>
              </a:rPr>
              <a:t> </a:t>
            </a:r>
          </a:p>
          <a:p>
            <a:pPr algn="just">
              <a:spcAft>
                <a:spcPts val="400"/>
              </a:spcAft>
            </a:pPr>
            <a:r>
              <a:rPr lang="en-GB" spc="-5" dirty="0">
                <a:solidFill>
                  <a:srgbClr val="000000"/>
                </a:solidFill>
                <a:effectLst/>
                <a:ea typeface="Arial" panose="020B0604020202020204" pitchFamily="34" charset="0"/>
              </a:rPr>
              <a:t>If the Associate Teacher still requires further experience of teaching phonics/ guided reading, include as a target for their next placement. </a:t>
            </a:r>
            <a:endParaRPr lang="en-GB" dirty="0">
              <a:effectLst/>
              <a:ea typeface="Times New Roman" panose="02020603050405020304" pitchFamily="18" charset="0"/>
            </a:endParaRPr>
          </a:p>
          <a:p>
            <a:pPr>
              <a:spcAft>
                <a:spcPts val="400"/>
              </a:spcAft>
            </a:pPr>
            <a:r>
              <a:rPr lang="en-GB" sz="2800" u="none" strike="noStrike" dirty="0">
                <a:effectLst/>
                <a:latin typeface="Arial" panose="020B0604020202020204" pitchFamily="34" charset="0"/>
                <a:ea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398868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481504" y="3642247"/>
            <a:ext cx="65234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100" b="0"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 name="TextBox 5"/>
          <p:cNvSpPr txBox="1"/>
          <p:nvPr/>
        </p:nvSpPr>
        <p:spPr>
          <a:xfrm>
            <a:off x="436728" y="201114"/>
            <a:ext cx="66129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2400" b="1" u="sng" dirty="0">
                <a:solidFill>
                  <a:srgbClr val="7030A0"/>
                </a:solidFill>
                <a:latin typeface="Arial" panose="020B0604020202020204" pitchFamily="34" charset="0"/>
                <a:ea typeface="Times New Roman" panose="02020603050405020304" pitchFamily="18" charset="0"/>
                <a:cs typeface="Arial" panose="020B0604020202020204" pitchFamily="34" charset="0"/>
              </a:rPr>
              <a:t>Progress </a:t>
            </a:r>
            <a:r>
              <a:rPr kumimoji="0" lang="en-GB" altLang="en-US" sz="2400" b="1" i="0" u="sng" strike="noStrike" kern="1200" cap="none" spc="0" normalizeH="0" baseline="0" noProof="0" dirty="0">
                <a:ln>
                  <a:noFill/>
                </a:ln>
                <a:solidFill>
                  <a:srgbClr val="7030A0"/>
                </a:solidFill>
                <a:effectLst/>
                <a:uLnTx/>
                <a:uFillTx/>
                <a:latin typeface="Arial" panose="020B0604020202020204" pitchFamily="34" charset="0"/>
                <a:ea typeface="Times New Roman" panose="02020603050405020304" pitchFamily="18" charset="0"/>
                <a:cs typeface="Arial" panose="020B0604020202020204" pitchFamily="34" charset="0"/>
              </a:rPr>
              <a:t>meeting 3</a:t>
            </a:r>
            <a:r>
              <a:rPr lang="en-GB" altLang="en-US" sz="2400" b="1" dirty="0">
                <a:solidFill>
                  <a:prstClr val="black"/>
                </a:solidFill>
                <a:latin typeface="Calibri" panose="020F0502020204030204"/>
              </a:rPr>
              <a:t> : SBT3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p:cNvSpPr txBox="1"/>
          <p:nvPr/>
        </p:nvSpPr>
        <p:spPr>
          <a:xfrm>
            <a:off x="8536632" y="201114"/>
            <a:ext cx="3598333"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Progress </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Meeting </a:t>
            </a:r>
            <a:r>
              <a:rPr lang="en-GB" altLang="en-US" b="1" i="1" dirty="0">
                <a:solidFill>
                  <a:prstClr val="black"/>
                </a:solidFill>
                <a:latin typeface="Arial" panose="020B0604020202020204" pitchFamily="34" charset="0"/>
                <a:ea typeface="Arial" panose="020B0604020202020204" pitchFamily="34" charset="0"/>
                <a:cs typeface="Arial" panose="020B0604020202020204" pitchFamily="34" charset="0"/>
              </a:rPr>
              <a:t>3 </a:t>
            </a:r>
            <a:r>
              <a:rPr kumimoji="0" lang="en-GB" altLang="en-US" sz="1800" b="1" i="1"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will take place between the Associate Teacher, class teacher (or school mentor) and university tutor.</a:t>
            </a:r>
          </a:p>
        </p:txBody>
      </p:sp>
      <p:pic>
        <p:nvPicPr>
          <p:cNvPr id="4" name="Picture 3">
            <a:extLst>
              <a:ext uri="{FF2B5EF4-FFF2-40B4-BE49-F238E27FC236}">
                <a16:creationId xmlns:a16="http://schemas.microsoft.com/office/drawing/2014/main" id="{B2B81712-8519-B392-04DA-E5C44584D591}"/>
              </a:ext>
            </a:extLst>
          </p:cNvPr>
          <p:cNvPicPr>
            <a:picLocks noChangeAspect="1"/>
          </p:cNvPicPr>
          <p:nvPr/>
        </p:nvPicPr>
        <p:blipFill>
          <a:blip r:embed="rId3"/>
          <a:stretch>
            <a:fillRect/>
          </a:stretch>
        </p:blipFill>
        <p:spPr>
          <a:xfrm>
            <a:off x="8652056" y="2070511"/>
            <a:ext cx="3367483" cy="3907553"/>
          </a:xfrm>
          <a:prstGeom prst="rect">
            <a:avLst/>
          </a:prstGeom>
        </p:spPr>
      </p:pic>
      <p:sp>
        <p:nvSpPr>
          <p:cNvPr id="12" name="TextBox 11">
            <a:extLst>
              <a:ext uri="{FF2B5EF4-FFF2-40B4-BE49-F238E27FC236}">
                <a16:creationId xmlns:a16="http://schemas.microsoft.com/office/drawing/2014/main" id="{713A7746-F86B-3E0C-89F7-1491C8B6E276}"/>
              </a:ext>
            </a:extLst>
          </p:cNvPr>
          <p:cNvSpPr txBox="1"/>
          <p:nvPr/>
        </p:nvSpPr>
        <p:spPr>
          <a:xfrm>
            <a:off x="277565" y="951398"/>
            <a:ext cx="8149723" cy="5421997"/>
          </a:xfrm>
          <a:prstGeom prst="rect">
            <a:avLst/>
          </a:prstGeom>
          <a:noFill/>
        </p:spPr>
        <p:txBody>
          <a:bodyPr wrap="square">
            <a:spAutoFit/>
          </a:bodyPr>
          <a:lstStyle/>
          <a:p>
            <a:pPr algn="just">
              <a:lnSpc>
                <a:spcPct val="150000"/>
              </a:lnSpc>
              <a:spcAft>
                <a:spcPts val="400"/>
              </a:spcAft>
            </a:pPr>
            <a:r>
              <a:rPr lang="en-GB" dirty="0">
                <a:effectLst/>
                <a:ea typeface="Times New Roman" panose="02020603050405020304" pitchFamily="18" charset="0"/>
              </a:rPr>
              <a:t>Associate Teachers </a:t>
            </a:r>
            <a:r>
              <a:rPr lang="en-GB" b="1" dirty="0">
                <a:effectLst/>
                <a:ea typeface="Times New Roman" panose="02020603050405020304" pitchFamily="18" charset="0"/>
              </a:rPr>
              <a:t>requiring improvement</a:t>
            </a:r>
            <a:r>
              <a:rPr lang="en-GB" dirty="0">
                <a:effectLst/>
                <a:ea typeface="Times New Roman" panose="02020603050405020304" pitchFamily="18" charset="0"/>
              </a:rPr>
              <a:t> are demonstrating their competence in less than 75% of each of the BCU Curriculum Themes at </a:t>
            </a:r>
            <a:r>
              <a:rPr lang="en-GB" b="1" dirty="0">
                <a:effectLst/>
                <a:ea typeface="Times New Roman" panose="02020603050405020304" pitchFamily="18" charset="0"/>
              </a:rPr>
              <a:t>Working Towards</a:t>
            </a:r>
            <a:r>
              <a:rPr lang="en-GB"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p>
          <a:p>
            <a:pPr algn="just">
              <a:lnSpc>
                <a:spcPct val="150000"/>
              </a:lnSpc>
              <a:spcAft>
                <a:spcPts val="400"/>
              </a:spcAft>
            </a:pPr>
            <a:r>
              <a:rPr lang="en-GB" dirty="0">
                <a:effectLst/>
                <a:ea typeface="Times New Roman" panose="02020603050405020304" pitchFamily="18" charset="0"/>
              </a:rPr>
              <a:t>Associate Teachers not demonstrating their competence in at least 50% of elements in each of the BCU Curriculum Themes at </a:t>
            </a:r>
            <a:r>
              <a:rPr lang="en-GB" b="1" dirty="0">
                <a:effectLst/>
                <a:ea typeface="Times New Roman" panose="02020603050405020304" pitchFamily="18" charset="0"/>
              </a:rPr>
              <a:t>Working Towards</a:t>
            </a:r>
            <a:r>
              <a:rPr lang="en-GB" dirty="0">
                <a:effectLst/>
                <a:ea typeface="Times New Roman" panose="02020603050405020304" pitchFamily="18" charset="0"/>
              </a:rPr>
              <a:t> level and/or not fully engaged or responding to advice and feedback will have </a:t>
            </a:r>
            <a:r>
              <a:rPr lang="en-GB" b="1" dirty="0">
                <a:effectLst/>
                <a:ea typeface="Times New Roman" panose="02020603050405020304" pitchFamily="18" charset="0"/>
              </a:rPr>
              <a:t>failed SBT3</a:t>
            </a:r>
            <a:r>
              <a:rPr lang="en-GB" dirty="0">
                <a:effectLst/>
                <a:ea typeface="Times New Roman" panose="02020603050405020304" pitchFamily="18" charset="0"/>
              </a:rPr>
              <a:t>.    </a:t>
            </a:r>
          </a:p>
          <a:p>
            <a:pPr algn="just">
              <a:lnSpc>
                <a:spcPct val="150000"/>
              </a:lnSpc>
              <a:spcAft>
                <a:spcPts val="400"/>
              </a:spcAft>
            </a:pPr>
            <a:endParaRPr lang="en-GB" dirty="0">
              <a:effectLst/>
              <a:latin typeface="Arial" panose="020B0604020202020204" pitchFamily="34" charset="0"/>
              <a:ea typeface="Times New Roman" panose="02020603050405020304" pitchFamily="18" charset="0"/>
            </a:endParaRPr>
          </a:p>
          <a:p>
            <a:pPr marR="2686050">
              <a:lnSpc>
                <a:spcPct val="150000"/>
              </a:lnSpc>
              <a:spcAft>
                <a:spcPts val="400"/>
              </a:spcAft>
              <a:tabLst>
                <a:tab pos="3302000" algn="l"/>
                <a:tab pos="3835400" algn="l"/>
              </a:tabLst>
            </a:pPr>
            <a:r>
              <a:rPr lang="en-GB" spc="10" dirty="0">
                <a:effectLst/>
                <a:ea typeface="Arial" panose="020B0604020202020204" pitchFamily="34" charset="0"/>
              </a:rPr>
              <a:t>Associate Teacher</a:t>
            </a:r>
            <a:r>
              <a:rPr lang="en-GB" spc="-10" dirty="0">
                <a:effectLst/>
                <a:ea typeface="Arial" panose="020B0604020202020204" pitchFamily="34" charset="0"/>
              </a:rPr>
              <a:t> </a:t>
            </a:r>
            <a:r>
              <a:rPr lang="en-GB" dirty="0">
                <a:effectLst/>
                <a:ea typeface="Arial" panose="020B0604020202020204" pitchFamily="34" charset="0"/>
              </a:rPr>
              <a:t>h</a:t>
            </a:r>
            <a:r>
              <a:rPr lang="en-GB" spc="-5" dirty="0">
                <a:effectLst/>
                <a:ea typeface="Arial" panose="020B0604020202020204" pitchFamily="34" charset="0"/>
              </a:rPr>
              <a:t>a</a:t>
            </a:r>
            <a:r>
              <a:rPr lang="en-GB" dirty="0">
                <a:effectLst/>
                <a:ea typeface="Arial" panose="020B0604020202020204" pitchFamily="34" charset="0"/>
              </a:rPr>
              <a:t>s </a:t>
            </a:r>
            <a:r>
              <a:rPr lang="en-GB" spc="5" dirty="0">
                <a:effectLst/>
                <a:ea typeface="Arial" panose="020B0604020202020204" pitchFamily="34" charset="0"/>
              </a:rPr>
              <a:t>t</a:t>
            </a:r>
            <a:r>
              <a:rPr lang="en-GB" dirty="0">
                <a:effectLst/>
                <a:ea typeface="Arial" panose="020B0604020202020204" pitchFamily="34" charset="0"/>
              </a:rPr>
              <a:t>a</a:t>
            </a:r>
            <a:r>
              <a:rPr lang="en-GB" spc="-15" dirty="0">
                <a:effectLst/>
                <a:ea typeface="Arial" panose="020B0604020202020204" pitchFamily="34" charset="0"/>
              </a:rPr>
              <a:t>u</a:t>
            </a:r>
            <a:r>
              <a:rPr lang="en-GB" spc="10" dirty="0">
                <a:effectLst/>
                <a:ea typeface="Arial" panose="020B0604020202020204" pitchFamily="34" charset="0"/>
              </a:rPr>
              <a:t>g</a:t>
            </a:r>
            <a:r>
              <a:rPr lang="en-GB" spc="-15" dirty="0">
                <a:effectLst/>
                <a:ea typeface="Arial" panose="020B0604020202020204" pitchFamily="34" charset="0"/>
              </a:rPr>
              <a:t>h</a:t>
            </a:r>
            <a:r>
              <a:rPr lang="en-GB" dirty="0">
                <a:effectLst/>
                <a:ea typeface="Arial" panose="020B0604020202020204" pitchFamily="34" charset="0"/>
              </a:rPr>
              <a:t>t</a:t>
            </a:r>
            <a:r>
              <a:rPr lang="en-GB" spc="10" dirty="0">
                <a:effectLst/>
                <a:ea typeface="Arial" panose="020B0604020202020204" pitchFamily="34" charset="0"/>
              </a:rPr>
              <a:t> </a:t>
            </a:r>
            <a:r>
              <a:rPr lang="en-GB" dirty="0">
                <a:effectLst/>
                <a:ea typeface="Arial" panose="020B0604020202020204" pitchFamily="34" charset="0"/>
              </a:rPr>
              <a:t>p</a:t>
            </a:r>
            <a:r>
              <a:rPr lang="en-GB" spc="-5" dirty="0">
                <a:effectLst/>
                <a:ea typeface="Arial" panose="020B0604020202020204" pitchFamily="34" charset="0"/>
              </a:rPr>
              <a:t>h</a:t>
            </a:r>
            <a:r>
              <a:rPr lang="en-GB" dirty="0">
                <a:effectLst/>
                <a:ea typeface="Arial" panose="020B0604020202020204" pitchFamily="34" charset="0"/>
              </a:rPr>
              <a:t>o</a:t>
            </a:r>
            <a:r>
              <a:rPr lang="en-GB" spc="-5" dirty="0">
                <a:effectLst/>
                <a:ea typeface="Arial" panose="020B0604020202020204" pitchFamily="34" charset="0"/>
              </a:rPr>
              <a:t>n</a:t>
            </a:r>
            <a:r>
              <a:rPr lang="en-GB" spc="-15" dirty="0">
                <a:effectLst/>
                <a:ea typeface="Arial" panose="020B0604020202020204" pitchFamily="34" charset="0"/>
              </a:rPr>
              <a:t>i</a:t>
            </a:r>
            <a:r>
              <a:rPr lang="en-GB" dirty="0">
                <a:effectLst/>
                <a:ea typeface="Arial" panose="020B0604020202020204" pitchFamily="34" charset="0"/>
              </a:rPr>
              <a:t>cs</a:t>
            </a:r>
            <a:r>
              <a:rPr lang="en-GB" spc="-5" dirty="0">
                <a:effectLst/>
                <a:ea typeface="Arial" panose="020B0604020202020204" pitchFamily="34" charset="0"/>
              </a:rPr>
              <a:t>/</a:t>
            </a:r>
            <a:r>
              <a:rPr lang="en-GB" spc="10" dirty="0">
                <a:effectLst/>
                <a:ea typeface="Arial" panose="020B0604020202020204" pitchFamily="34" charset="0"/>
              </a:rPr>
              <a:t>g</a:t>
            </a:r>
            <a:r>
              <a:rPr lang="en-GB" dirty="0">
                <a:effectLst/>
                <a:ea typeface="Arial" panose="020B0604020202020204" pitchFamily="34" charset="0"/>
              </a:rPr>
              <a:t>u</a:t>
            </a:r>
            <a:r>
              <a:rPr lang="en-GB" spc="-5" dirty="0">
                <a:effectLst/>
                <a:ea typeface="Arial" panose="020B0604020202020204" pitchFamily="34" charset="0"/>
              </a:rPr>
              <a:t>i</a:t>
            </a:r>
            <a:r>
              <a:rPr lang="en-GB" dirty="0">
                <a:effectLst/>
                <a:ea typeface="Arial" panose="020B0604020202020204" pitchFamily="34" charset="0"/>
              </a:rPr>
              <a:t>d</a:t>
            </a:r>
            <a:r>
              <a:rPr lang="en-GB" spc="-5" dirty="0">
                <a:effectLst/>
                <a:ea typeface="Arial" panose="020B0604020202020204" pitchFamily="34" charset="0"/>
              </a:rPr>
              <a:t>e</a:t>
            </a:r>
            <a:r>
              <a:rPr lang="en-GB" dirty="0">
                <a:effectLst/>
                <a:ea typeface="Arial" panose="020B0604020202020204" pitchFamily="34" charset="0"/>
              </a:rPr>
              <a:t>d</a:t>
            </a:r>
            <a:r>
              <a:rPr lang="en-GB" spc="-10" dirty="0">
                <a:effectLst/>
                <a:ea typeface="Arial" panose="020B0604020202020204" pitchFamily="34" charset="0"/>
              </a:rPr>
              <a:t> </a:t>
            </a:r>
            <a:r>
              <a:rPr lang="en-GB" spc="5" dirty="0">
                <a:effectLst/>
                <a:ea typeface="Arial" panose="020B0604020202020204" pitchFamily="34" charset="0"/>
              </a:rPr>
              <a:t>r</a:t>
            </a:r>
            <a:r>
              <a:rPr lang="en-GB" dirty="0">
                <a:effectLst/>
                <a:ea typeface="Arial" panose="020B0604020202020204" pitchFamily="34" charset="0"/>
              </a:rPr>
              <a:t>e</a:t>
            </a:r>
            <a:r>
              <a:rPr lang="en-GB" spc="-5" dirty="0">
                <a:effectLst/>
                <a:ea typeface="Arial" panose="020B0604020202020204" pitchFamily="34" charset="0"/>
              </a:rPr>
              <a:t>a</a:t>
            </a:r>
            <a:r>
              <a:rPr lang="en-GB" dirty="0">
                <a:effectLst/>
                <a:ea typeface="Arial" panose="020B0604020202020204" pitchFamily="34" charset="0"/>
              </a:rPr>
              <a:t>d</a:t>
            </a:r>
            <a:r>
              <a:rPr lang="en-GB" spc="-5" dirty="0">
                <a:effectLst/>
                <a:ea typeface="Arial" panose="020B0604020202020204" pitchFamily="34" charset="0"/>
              </a:rPr>
              <a:t>i</a:t>
            </a:r>
            <a:r>
              <a:rPr lang="en-GB" dirty="0">
                <a:effectLst/>
                <a:ea typeface="Arial" panose="020B0604020202020204" pitchFamily="34" charset="0"/>
              </a:rPr>
              <a:t>ng   </a:t>
            </a:r>
            <a:endParaRPr lang="en-GB" dirty="0">
              <a:effectLst/>
              <a:ea typeface="Times New Roman" panose="02020603050405020304" pitchFamily="18" charset="0"/>
            </a:endParaRPr>
          </a:p>
          <a:p>
            <a:r>
              <a:rPr lang="en-GB" spc="-5" dirty="0">
                <a:solidFill>
                  <a:srgbClr val="000000"/>
                </a:solidFill>
                <a:effectLst/>
                <a:ea typeface="Arial" panose="020B0604020202020204" pitchFamily="34" charset="0"/>
              </a:rPr>
              <a:t>If the Associate Teacher still requires further experience of teaching phonics/ guided reading, include as a target for their next placement</a:t>
            </a:r>
            <a:endParaRPr lang="en-GB" dirty="0">
              <a:effectLst/>
              <a:ea typeface="Times New Roman" panose="02020603050405020304" pitchFamily="18" charset="0"/>
            </a:endParaRPr>
          </a:p>
        </p:txBody>
      </p:sp>
    </p:spTree>
    <p:extLst>
      <p:ext uri="{BB962C8B-B14F-4D97-AF65-F5344CB8AC3E}">
        <p14:creationId xmlns:p14="http://schemas.microsoft.com/office/powerpoint/2010/main" val="2242982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2A52ED-1358-5226-3110-CFBD1CBF9693}"/>
              </a:ext>
            </a:extLst>
          </p:cNvPr>
          <p:cNvSpPr>
            <a:spLocks noGrp="1"/>
          </p:cNvSpPr>
          <p:nvPr>
            <p:ph idx="1"/>
          </p:nvPr>
        </p:nvSpPr>
        <p:spPr>
          <a:xfrm>
            <a:off x="592129" y="552578"/>
            <a:ext cx="10515600" cy="4940935"/>
          </a:xfrm>
        </p:spPr>
        <p:txBody>
          <a:bodyPr>
            <a:normAutofit/>
          </a:bodyPr>
          <a:lstStyle/>
          <a:p>
            <a:pPr marL="0" indent="0" algn="ctr">
              <a:buNone/>
            </a:pPr>
            <a:r>
              <a:rPr lang="en-GB" b="1" dirty="0">
                <a:solidFill>
                  <a:srgbClr val="0033CC"/>
                </a:solidFill>
                <a:latin typeface="Arial" panose="020B0604020202020204" pitchFamily="34" charset="0"/>
                <a:cs typeface="Arial" panose="020B0604020202020204" pitchFamily="34" charset="0"/>
              </a:rPr>
              <a:t>Expectations</a:t>
            </a:r>
          </a:p>
          <a:p>
            <a:pPr marL="0" indent="0" algn="ctr">
              <a:buNone/>
            </a:pPr>
            <a:endParaRPr lang="en-GB" sz="2800" b="1" dirty="0">
              <a:solidFill>
                <a:srgbClr val="0033CC"/>
              </a:solidFill>
              <a:latin typeface="Arial" panose="020B0604020202020204" pitchFamily="34" charset="0"/>
              <a:cs typeface="Arial" panose="020B0604020202020204" pitchFamily="34" charset="0"/>
            </a:endParaRPr>
          </a:p>
          <a:p>
            <a:pPr marL="0" indent="0" algn="ctr">
              <a:buNone/>
            </a:pPr>
            <a:r>
              <a:rPr lang="en-GB" sz="2800" b="1" dirty="0">
                <a:solidFill>
                  <a:srgbClr val="0033CC"/>
                </a:solidFill>
                <a:latin typeface="Arial" panose="020B0604020202020204" pitchFamily="34" charset="0"/>
                <a:cs typeface="Arial" panose="020B0604020202020204" pitchFamily="34" charset="0"/>
              </a:rPr>
              <a:t>A failing Associate Teacher</a:t>
            </a:r>
          </a:p>
          <a:p>
            <a:pPr marL="0" indent="0" algn="ctr">
              <a:buNone/>
            </a:pPr>
            <a:endParaRPr lang="en-US" sz="2800" dirty="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Associate Teachers fail to meet the minimum level of practice expected of </a:t>
            </a:r>
            <a:r>
              <a:rPr lang="en-GB" sz="2800" dirty="0">
                <a:solidFill>
                  <a:srgbClr val="FF0000"/>
                </a:solidFill>
                <a:latin typeface="Arial" panose="020B0604020202020204" pitchFamily="34" charset="0"/>
                <a:cs typeface="Arial" panose="020B0604020202020204" pitchFamily="34" charset="0"/>
              </a:rPr>
              <a:t>Associate Teachers </a:t>
            </a:r>
            <a:r>
              <a:rPr lang="en-GB" sz="2800" dirty="0">
                <a:latin typeface="Arial" panose="020B0604020202020204" pitchFamily="34" charset="0"/>
                <a:cs typeface="Arial" panose="020B0604020202020204" pitchFamily="34" charset="0"/>
              </a:rPr>
              <a:t>as defined by the BCU Key Themes by the end of their placement.</a:t>
            </a:r>
          </a:p>
          <a:p>
            <a:r>
              <a:rPr lang="en-GB" sz="2800" dirty="0">
                <a:latin typeface="Arial" panose="020B0604020202020204" pitchFamily="34" charset="0"/>
                <a:cs typeface="Arial" panose="020B0604020202020204" pitchFamily="34" charset="0"/>
              </a:rPr>
              <a:t> The quality of Associate Teachers’ teaching over time is weak; it contributes to pupils/learners or groups of learners making limited or inadequate progress.</a:t>
            </a:r>
            <a:endParaRPr lang="en-US"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647521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00379-17AA-1AEF-24B6-5597DFABE7EC}"/>
              </a:ext>
            </a:extLst>
          </p:cNvPr>
          <p:cNvSpPr>
            <a:spLocks noGrp="1"/>
          </p:cNvSpPr>
          <p:nvPr>
            <p:ph type="title"/>
          </p:nvPr>
        </p:nvSpPr>
        <p:spPr>
          <a:xfrm>
            <a:off x="193307" y="288123"/>
            <a:ext cx="10515600" cy="1325563"/>
          </a:xfrm>
        </p:spPr>
        <p:txBody>
          <a:bodyPr/>
          <a:lstStyle/>
          <a:p>
            <a:r>
              <a:rPr lang="en-GB" b="1" dirty="0"/>
              <a:t>Making accurate judgements </a:t>
            </a:r>
          </a:p>
        </p:txBody>
      </p:sp>
      <p:sp>
        <p:nvSpPr>
          <p:cNvPr id="3" name="Content Placeholder 2">
            <a:extLst>
              <a:ext uri="{FF2B5EF4-FFF2-40B4-BE49-F238E27FC236}">
                <a16:creationId xmlns:a16="http://schemas.microsoft.com/office/drawing/2014/main" id="{9B8B9B7B-84F2-ADDB-4050-008A5AE82B5E}"/>
              </a:ext>
            </a:extLst>
          </p:cNvPr>
          <p:cNvSpPr>
            <a:spLocks noGrp="1"/>
          </p:cNvSpPr>
          <p:nvPr>
            <p:ph idx="1"/>
          </p:nvPr>
        </p:nvSpPr>
        <p:spPr>
          <a:xfrm>
            <a:off x="501316" y="1507991"/>
            <a:ext cx="10515600" cy="4351338"/>
          </a:xfrm>
        </p:spPr>
        <p:txBody>
          <a:bodyPr>
            <a:normAutofit fontScale="55000" lnSpcReduction="20000"/>
          </a:bodyPr>
          <a:lstStyle/>
          <a:p>
            <a:pPr marL="0" indent="0">
              <a:lnSpc>
                <a:spcPct val="120000"/>
              </a:lnSpc>
              <a:buNone/>
            </a:pPr>
            <a:r>
              <a:rPr lang="en-GB" sz="3600" dirty="0">
                <a:latin typeface="Arial" panose="020B0604020202020204" pitchFamily="34" charset="0"/>
                <a:cs typeface="Arial" pitchFamily="34" charset="0"/>
              </a:rPr>
              <a:t>What evidence is available? (in no particular order or hierarchy of importance)</a:t>
            </a:r>
          </a:p>
          <a:p>
            <a:pPr marL="0" indent="0">
              <a:lnSpc>
                <a:spcPct val="120000"/>
              </a:lnSpc>
              <a:buNone/>
            </a:pPr>
            <a:r>
              <a:rPr lang="en-GB" sz="3600" dirty="0">
                <a:latin typeface="Arial" panose="020B0604020202020204" pitchFamily="34" charset="0"/>
                <a:cs typeface="Arial" pitchFamily="34" charset="0"/>
              </a:rPr>
              <a:t>Observations</a:t>
            </a:r>
          </a:p>
          <a:p>
            <a:pPr marL="0" indent="0">
              <a:lnSpc>
                <a:spcPct val="120000"/>
              </a:lnSpc>
              <a:buNone/>
            </a:pPr>
            <a:r>
              <a:rPr lang="en-GB" sz="3600" dirty="0">
                <a:latin typeface="Arial" panose="020B0604020202020204" pitchFamily="34" charset="0"/>
                <a:cs typeface="Arial" pitchFamily="34" charset="0"/>
              </a:rPr>
              <a:t>Observation tasks</a:t>
            </a:r>
          </a:p>
          <a:p>
            <a:pPr marL="0" indent="0">
              <a:lnSpc>
                <a:spcPct val="120000"/>
              </a:lnSpc>
              <a:buNone/>
            </a:pPr>
            <a:r>
              <a:rPr lang="en-GB" sz="3600" dirty="0">
                <a:latin typeface="Arial" panose="020B0604020202020204" pitchFamily="34" charset="0"/>
                <a:cs typeface="Arial" pitchFamily="34" charset="0"/>
              </a:rPr>
              <a:t>Progress Journal</a:t>
            </a:r>
          </a:p>
          <a:p>
            <a:pPr marL="0" indent="0">
              <a:lnSpc>
                <a:spcPct val="120000"/>
              </a:lnSpc>
              <a:buNone/>
            </a:pPr>
            <a:r>
              <a:rPr lang="en-GB" sz="3600" dirty="0">
                <a:latin typeface="Arial" panose="020B0604020202020204" pitchFamily="34" charset="0"/>
                <a:cs typeface="Arial" pitchFamily="34" charset="0"/>
              </a:rPr>
              <a:t>Planning a sequence of learning </a:t>
            </a:r>
          </a:p>
          <a:p>
            <a:pPr marL="0" indent="0">
              <a:lnSpc>
                <a:spcPct val="120000"/>
              </a:lnSpc>
              <a:buNone/>
            </a:pPr>
            <a:r>
              <a:rPr lang="en-GB" sz="3600" dirty="0">
                <a:latin typeface="Arial" panose="020B0604020202020204" pitchFamily="34" charset="0"/>
                <a:cs typeface="Arial" pitchFamily="34" charset="0"/>
              </a:rPr>
              <a:t>Evaluations</a:t>
            </a:r>
          </a:p>
          <a:p>
            <a:pPr marL="0" indent="0">
              <a:lnSpc>
                <a:spcPct val="120000"/>
              </a:lnSpc>
              <a:buNone/>
            </a:pPr>
            <a:r>
              <a:rPr lang="en-GB" sz="3600" dirty="0">
                <a:latin typeface="Arial" panose="020B0604020202020204" pitchFamily="34" charset="0"/>
                <a:cs typeface="Arial" pitchFamily="34" charset="0"/>
              </a:rPr>
              <a:t>Lesson observations and feedback</a:t>
            </a:r>
          </a:p>
          <a:p>
            <a:pPr marL="0" indent="0">
              <a:lnSpc>
                <a:spcPct val="120000"/>
              </a:lnSpc>
              <a:buNone/>
            </a:pPr>
            <a:r>
              <a:rPr lang="en-GB" sz="3600" dirty="0">
                <a:latin typeface="Arial" panose="020B0604020202020204" pitchFamily="34" charset="0"/>
                <a:cs typeface="Arial" pitchFamily="34" charset="0"/>
              </a:rPr>
              <a:t>Weekly Reflections</a:t>
            </a:r>
          </a:p>
          <a:p>
            <a:pPr marL="0" indent="0">
              <a:lnSpc>
                <a:spcPct val="120000"/>
              </a:lnSpc>
              <a:buNone/>
            </a:pPr>
            <a:r>
              <a:rPr lang="en-GB" sz="3600" dirty="0">
                <a:latin typeface="Arial" panose="020B0604020202020204" pitchFamily="34" charset="0"/>
                <a:cs typeface="Arial" pitchFamily="34" charset="0"/>
              </a:rPr>
              <a:t>Pupil records </a:t>
            </a:r>
          </a:p>
          <a:p>
            <a:pPr marL="0" indent="0">
              <a:lnSpc>
                <a:spcPct val="120000"/>
              </a:lnSpc>
              <a:buNone/>
            </a:pPr>
            <a:r>
              <a:rPr lang="en-GB" sz="3600" dirty="0">
                <a:latin typeface="Arial" panose="020B0604020202020204" pitchFamily="34" charset="0"/>
                <a:cs typeface="Arial" pitchFamily="34" charset="0"/>
              </a:rPr>
              <a:t>Formative assessment tracker</a:t>
            </a:r>
          </a:p>
          <a:p>
            <a:endParaRPr lang="en-GB" dirty="0"/>
          </a:p>
        </p:txBody>
      </p:sp>
      <p:sp>
        <p:nvSpPr>
          <p:cNvPr id="4" name="TextBox 3">
            <a:extLst>
              <a:ext uri="{FF2B5EF4-FFF2-40B4-BE49-F238E27FC236}">
                <a16:creationId xmlns:a16="http://schemas.microsoft.com/office/drawing/2014/main" id="{F90F141D-CF8E-895C-04C4-887C5F5640DF}"/>
              </a:ext>
            </a:extLst>
          </p:cNvPr>
          <p:cNvSpPr txBox="1"/>
          <p:nvPr/>
        </p:nvSpPr>
        <p:spPr>
          <a:xfrm>
            <a:off x="6701394" y="2551837"/>
            <a:ext cx="4315522"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At review/progress meetings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Consider the  range of evidence to inform judgements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031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A8BF7-7034-DDC1-7AD0-1B02F4E468FC}"/>
              </a:ext>
            </a:extLst>
          </p:cNvPr>
          <p:cNvSpPr>
            <a:spLocks noGrp="1"/>
          </p:cNvSpPr>
          <p:nvPr>
            <p:ph type="title"/>
          </p:nvPr>
        </p:nvSpPr>
        <p:spPr>
          <a:xfrm>
            <a:off x="424314" y="349857"/>
            <a:ext cx="10515600" cy="1325563"/>
          </a:xfrm>
        </p:spPr>
        <p:txBody>
          <a:bodyPr>
            <a:normAutofit/>
          </a:bodyPr>
          <a:lstStyle/>
          <a:p>
            <a:r>
              <a:rPr lang="en-GB" sz="4000" b="1" dirty="0"/>
              <a:t>Making accurate judgements: consider </a:t>
            </a:r>
            <a:endParaRPr lang="en-GB" sz="4000" dirty="0"/>
          </a:p>
        </p:txBody>
      </p:sp>
      <p:sp>
        <p:nvSpPr>
          <p:cNvPr id="3" name="Content Placeholder 2">
            <a:extLst>
              <a:ext uri="{FF2B5EF4-FFF2-40B4-BE49-F238E27FC236}">
                <a16:creationId xmlns:a16="http://schemas.microsoft.com/office/drawing/2014/main" id="{FA9FF35B-B2FD-EC28-50FC-8D04FC8F592F}"/>
              </a:ext>
            </a:extLst>
          </p:cNvPr>
          <p:cNvSpPr>
            <a:spLocks noGrp="1"/>
          </p:cNvSpPr>
          <p:nvPr>
            <p:ph idx="1"/>
          </p:nvPr>
        </p:nvSpPr>
        <p:spPr>
          <a:xfrm>
            <a:off x="424314" y="1979630"/>
            <a:ext cx="10515600" cy="4351338"/>
          </a:xfrm>
        </p:spPr>
        <p:txBody>
          <a:bodyPr/>
          <a:lstStyle/>
          <a:p>
            <a:r>
              <a:rPr lang="en-GB" sz="2800" dirty="0">
                <a:latin typeface="Arial" panose="020B0604020202020204" pitchFamily="34" charset="0"/>
                <a:cs typeface="Arial" panose="020B0604020202020204" pitchFamily="34" charset="0"/>
              </a:rPr>
              <a:t>impact on progress of groups of learners over time</a:t>
            </a:r>
          </a:p>
          <a:p>
            <a:r>
              <a:rPr lang="en-GB" sz="2800" dirty="0">
                <a:latin typeface="Arial" panose="020B0604020202020204" pitchFamily="34" charset="0"/>
                <a:cs typeface="Arial" panose="020B0604020202020204" pitchFamily="34" charset="0"/>
              </a:rPr>
              <a:t>which aspects of teaching, linked to BCU Key Themes, are securing this impact?</a:t>
            </a:r>
          </a:p>
          <a:p>
            <a:r>
              <a:rPr lang="en-GB" sz="2800" dirty="0">
                <a:latin typeface="Arial" panose="020B0604020202020204" pitchFamily="34" charset="0"/>
                <a:cs typeface="Arial" panose="020B0604020202020204" pitchFamily="34" charset="0"/>
              </a:rPr>
              <a:t>which aspects of teaching, linked to the BCU Key Theme, need strengthening to enhance impact?  </a:t>
            </a:r>
          </a:p>
          <a:p>
            <a:r>
              <a:rPr lang="en-GB" sz="2800" dirty="0">
                <a:latin typeface="Arial" panose="020B0604020202020204" pitchFamily="34" charset="0"/>
                <a:cs typeface="Arial" panose="020B0604020202020204" pitchFamily="34" charset="0"/>
              </a:rPr>
              <a:t>Always emphasising it is the impact of the strengths across the BCU Key Themes overall which secure pupil progress</a:t>
            </a:r>
            <a:endParaRPr lang="en-US"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81947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BF37B6-93E4-5AA7-5727-7551A2F23F39}"/>
              </a:ext>
            </a:extLst>
          </p:cNvPr>
          <p:cNvSpPr>
            <a:spLocks noGrp="1"/>
          </p:cNvSpPr>
          <p:nvPr>
            <p:ph type="title"/>
          </p:nvPr>
        </p:nvSpPr>
        <p:spPr>
          <a:xfrm>
            <a:off x="183681" y="153369"/>
            <a:ext cx="8902567" cy="1325563"/>
          </a:xfrm>
        </p:spPr>
        <p:txBody>
          <a:bodyPr>
            <a:normAutofit/>
          </a:bodyPr>
          <a:lstStyle/>
          <a:p>
            <a:r>
              <a:rPr lang="en-GB" sz="3600" b="1" dirty="0">
                <a:latin typeface="Arial" panose="020B0604020202020204" pitchFamily="34" charset="0"/>
                <a:cs typeface="Arial" panose="020B0604020202020204" pitchFamily="34" charset="0"/>
              </a:rPr>
              <a:t>Impact on progress of pupils over time</a:t>
            </a:r>
            <a:endParaRPr lang="en-GB" sz="3600" b="1" dirty="0"/>
          </a:p>
        </p:txBody>
      </p:sp>
      <p:sp>
        <p:nvSpPr>
          <p:cNvPr id="7" name="Text Placeholder 6">
            <a:extLst>
              <a:ext uri="{FF2B5EF4-FFF2-40B4-BE49-F238E27FC236}">
                <a16:creationId xmlns:a16="http://schemas.microsoft.com/office/drawing/2014/main" id="{566E5367-5491-6737-8062-C8C24AD4FB53}"/>
              </a:ext>
            </a:extLst>
          </p:cNvPr>
          <p:cNvSpPr txBox="1">
            <a:spLocks/>
          </p:cNvSpPr>
          <p:nvPr/>
        </p:nvSpPr>
        <p:spPr>
          <a:xfrm>
            <a:off x="417907" y="1315302"/>
            <a:ext cx="7247150"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Quality of Associate Teacher’s teaching:</a:t>
            </a:r>
          </a:p>
        </p:txBody>
      </p:sp>
      <p:sp>
        <p:nvSpPr>
          <p:cNvPr id="10" name="Content Placeholder 5">
            <a:extLst>
              <a:ext uri="{FF2B5EF4-FFF2-40B4-BE49-F238E27FC236}">
                <a16:creationId xmlns:a16="http://schemas.microsoft.com/office/drawing/2014/main" id="{FDCB1AE2-D2D7-CBAE-8578-F00A547F6419}"/>
              </a:ext>
            </a:extLst>
          </p:cNvPr>
          <p:cNvSpPr>
            <a:spLocks noGrp="1"/>
          </p:cNvSpPr>
          <p:nvPr>
            <p:ph idx="1"/>
          </p:nvPr>
        </p:nvSpPr>
        <p:spPr>
          <a:xfrm>
            <a:off x="750888" y="2165350"/>
            <a:ext cx="4995394" cy="4351338"/>
          </a:xfrm>
        </p:spPr>
        <p:txBody>
          <a:bodyPr>
            <a:normAutofit/>
          </a:bodyPr>
          <a:lstStyle/>
          <a:p>
            <a:pPr marL="0" indent="0">
              <a:buNone/>
            </a:pPr>
            <a:r>
              <a:rPr lang="en-US" sz="4000" b="1" dirty="0">
                <a:latin typeface="Arial" panose="020B0604020202020204" pitchFamily="34" charset="0"/>
                <a:cs typeface="Arial" panose="020B0604020202020204" pitchFamily="34" charset="0"/>
              </a:rPr>
              <a:t>Strengths</a:t>
            </a:r>
            <a:r>
              <a:rPr lang="en-US" dirty="0">
                <a:latin typeface="Arial" panose="020B0604020202020204" pitchFamily="34" charset="0"/>
                <a:cs typeface="Arial" panose="020B0604020202020204" pitchFamily="34" charset="0"/>
              </a:rPr>
              <a:t> </a:t>
            </a:r>
          </a:p>
          <a:p>
            <a:pPr marL="0" indent="0">
              <a:buNone/>
            </a:pPr>
            <a:r>
              <a:rPr lang="en-US" dirty="0">
                <a:latin typeface="Arial" panose="020B0604020202020204" pitchFamily="34" charset="0"/>
                <a:cs typeface="Arial" panose="020B0604020202020204" pitchFamily="34" charset="0"/>
              </a:rPr>
              <a:t>W</a:t>
            </a:r>
            <a:r>
              <a:rPr lang="en-GB" dirty="0">
                <a:latin typeface="Arial" panose="020B0604020202020204" pitchFamily="34" charset="0"/>
                <a:cs typeface="Arial" panose="020B0604020202020204" pitchFamily="34" charset="0"/>
              </a:rPr>
              <a:t>hich aspects of teaching, linked to the BCU Key Themes, are </a:t>
            </a:r>
            <a:r>
              <a:rPr lang="en-GB" u="sng" dirty="0">
                <a:latin typeface="Arial" panose="020B0604020202020204" pitchFamily="34" charset="0"/>
                <a:cs typeface="Arial" panose="020B0604020202020204" pitchFamily="34" charset="0"/>
              </a:rPr>
              <a:t>securing </a:t>
            </a:r>
            <a:r>
              <a:rPr lang="en-GB" dirty="0">
                <a:latin typeface="Arial" panose="020B0604020202020204" pitchFamily="34" charset="0"/>
                <a:cs typeface="Arial" panose="020B0604020202020204" pitchFamily="34" charset="0"/>
              </a:rPr>
              <a:t>impact? </a:t>
            </a:r>
          </a:p>
          <a:p>
            <a:pPr marL="0" indent="0">
              <a:buNone/>
            </a:pPr>
            <a:r>
              <a:rPr lang="en-GB" dirty="0">
                <a:latin typeface="Arial" panose="020B0604020202020204" pitchFamily="34" charset="0"/>
                <a:cs typeface="Arial" panose="020B0604020202020204" pitchFamily="34" charset="0"/>
              </a:rPr>
              <a:t>Which BCU Themes?</a:t>
            </a:r>
          </a:p>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Which statement(s) best describe this in the Formative Assessment Tracker?</a:t>
            </a:r>
          </a:p>
          <a:p>
            <a:endParaRPr lang="en-GB" dirty="0"/>
          </a:p>
        </p:txBody>
      </p:sp>
      <p:sp>
        <p:nvSpPr>
          <p:cNvPr id="11" name="Content Placeholder 7">
            <a:extLst>
              <a:ext uri="{FF2B5EF4-FFF2-40B4-BE49-F238E27FC236}">
                <a16:creationId xmlns:a16="http://schemas.microsoft.com/office/drawing/2014/main" id="{0A5FCEFE-2836-4D20-7A83-77A38CB5B102}"/>
              </a:ext>
            </a:extLst>
          </p:cNvPr>
          <p:cNvSpPr txBox="1">
            <a:spLocks/>
          </p:cNvSpPr>
          <p:nvPr/>
        </p:nvSpPr>
        <p:spPr>
          <a:xfrm>
            <a:off x="6445720" y="2164731"/>
            <a:ext cx="5183188" cy="368458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Which aspects of teaching, linked to the BCU Key Theme, need </a:t>
            </a:r>
            <a:r>
              <a:rPr kumimoji="0" lang="en-GB" sz="2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a:t>
            </a: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enhance impact?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Use the language of the BCU Key Themes to make points explicit to the Associate Teacher. </a:t>
            </a:r>
          </a:p>
        </p:txBody>
      </p:sp>
    </p:spTree>
    <p:extLst>
      <p:ext uri="{BB962C8B-B14F-4D97-AF65-F5344CB8AC3E}">
        <p14:creationId xmlns:p14="http://schemas.microsoft.com/office/powerpoint/2010/main" val="3688563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57B33E-CBC9-483C-BA2E-32B6E55A01EE}"/>
              </a:ext>
            </a:extLst>
          </p:cNvPr>
          <p:cNvPicPr>
            <a:picLocks noChangeAspect="1"/>
          </p:cNvPicPr>
          <p:nvPr/>
        </p:nvPicPr>
        <p:blipFill>
          <a:blip r:embed="rId2"/>
          <a:stretch>
            <a:fillRect/>
          </a:stretch>
        </p:blipFill>
        <p:spPr>
          <a:xfrm>
            <a:off x="2558473" y="1175328"/>
            <a:ext cx="6640944" cy="4980708"/>
          </a:xfrm>
          <a:prstGeom prst="rect">
            <a:avLst/>
          </a:prstGeom>
        </p:spPr>
      </p:pic>
    </p:spTree>
    <p:extLst>
      <p:ext uri="{BB962C8B-B14F-4D97-AF65-F5344CB8AC3E}">
        <p14:creationId xmlns:p14="http://schemas.microsoft.com/office/powerpoint/2010/main" val="3135154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1EA7F0-429E-3D59-EA14-1C528906B00D}"/>
              </a:ext>
            </a:extLst>
          </p:cNvPr>
          <p:cNvPicPr>
            <a:picLocks noChangeAspect="1"/>
          </p:cNvPicPr>
          <p:nvPr/>
        </p:nvPicPr>
        <p:blipFill>
          <a:blip r:embed="rId3"/>
          <a:stretch>
            <a:fillRect/>
          </a:stretch>
        </p:blipFill>
        <p:spPr>
          <a:xfrm>
            <a:off x="440634" y="1703556"/>
            <a:ext cx="5273142" cy="3010093"/>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BBD67AA7-2055-E46C-ABB2-A90E651B4CBD}"/>
              </a:ext>
            </a:extLst>
          </p:cNvPr>
          <p:cNvSpPr txBox="1"/>
          <p:nvPr/>
        </p:nvSpPr>
        <p:spPr>
          <a:xfrm>
            <a:off x="440634" y="6198239"/>
            <a:ext cx="773083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Mentor CPD and support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3" name="Picture 2">
            <a:extLst>
              <a:ext uri="{FF2B5EF4-FFF2-40B4-BE49-F238E27FC236}">
                <a16:creationId xmlns:a16="http://schemas.microsoft.com/office/drawing/2014/main" id="{FED0046B-D94C-0181-5210-57F56BB9684C}"/>
              </a:ext>
            </a:extLst>
          </p:cNvPr>
          <p:cNvPicPr>
            <a:picLocks noChangeAspect="1"/>
          </p:cNvPicPr>
          <p:nvPr/>
        </p:nvPicPr>
        <p:blipFill>
          <a:blip r:embed="rId5"/>
          <a:stretch>
            <a:fillRect/>
          </a:stretch>
        </p:blipFill>
        <p:spPr>
          <a:xfrm>
            <a:off x="6749494" y="1703556"/>
            <a:ext cx="3587245" cy="4627149"/>
          </a:xfrm>
          <a:prstGeom prst="rect">
            <a:avLst/>
          </a:prstGeom>
          <a:ln>
            <a:noFill/>
          </a:ln>
          <a:effectLst>
            <a:outerShdw blurRad="292100" dist="139700" dir="2700000" algn="tl" rotWithShape="0">
              <a:srgbClr val="333333">
                <a:alpha val="65000"/>
              </a:srgbClr>
            </a:outerShdw>
          </a:effectLst>
        </p:spPr>
      </p:pic>
      <p:sp>
        <p:nvSpPr>
          <p:cNvPr id="6" name="Rounded Rectangle 3">
            <a:extLst>
              <a:ext uri="{FF2B5EF4-FFF2-40B4-BE49-F238E27FC236}">
                <a16:creationId xmlns:a16="http://schemas.microsoft.com/office/drawing/2014/main" id="{C5777099-B488-48C9-B1D3-C4B604F49FE8}"/>
              </a:ext>
            </a:extLst>
          </p:cNvPr>
          <p:cNvSpPr txBox="1">
            <a:spLocks/>
          </p:cNvSpPr>
          <p:nvPr/>
        </p:nvSpPr>
        <p:spPr>
          <a:xfrm>
            <a:off x="193964" y="231745"/>
            <a:ext cx="6105236"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2060"/>
                </a:solidFill>
                <a:latin typeface="Calibri" panose="020F0502020204030204"/>
              </a:rPr>
              <a:t>1</a:t>
            </a:r>
            <a:r>
              <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rPr>
              <a:t>. Welcome and introductions   </a:t>
            </a:r>
          </a:p>
        </p:txBody>
      </p:sp>
    </p:spTree>
    <p:extLst>
      <p:ext uri="{BB962C8B-B14F-4D97-AF65-F5344CB8AC3E}">
        <p14:creationId xmlns:p14="http://schemas.microsoft.com/office/powerpoint/2010/main" val="2302418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3">
            <a:extLst>
              <a:ext uri="{FF2B5EF4-FFF2-40B4-BE49-F238E27FC236}">
                <a16:creationId xmlns:a16="http://schemas.microsoft.com/office/drawing/2014/main" id="{95ED60AB-9A85-DCF0-FF34-F8130436CF74}"/>
              </a:ext>
            </a:extLst>
          </p:cNvPr>
          <p:cNvSpPr txBox="1">
            <a:spLocks/>
          </p:cNvSpPr>
          <p:nvPr/>
        </p:nvSpPr>
        <p:spPr>
          <a:xfrm>
            <a:off x="1126174" y="2044373"/>
            <a:ext cx="9363149" cy="2769254"/>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5400" dirty="0">
                <a:solidFill>
                  <a:srgbClr val="002060"/>
                </a:solidFill>
                <a:latin typeface="Calibri" panose="020F0502020204030204"/>
              </a:rPr>
              <a:t>2. Using the BCU ITE Curriculum to set appropriate SMART targets</a:t>
            </a:r>
            <a:endParaRPr kumimoji="0" lang="en-GB" sz="5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631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020511-8BD2-44EB-8FC6-BCF363F2E3FD}"/>
              </a:ext>
            </a:extLst>
          </p:cNvPr>
          <p:cNvSpPr>
            <a:spLocks noGrp="1"/>
          </p:cNvSpPr>
          <p:nvPr>
            <p:ph idx="1"/>
          </p:nvPr>
        </p:nvSpPr>
        <p:spPr>
          <a:xfrm>
            <a:off x="1258614" y="2036352"/>
            <a:ext cx="10515600" cy="4351338"/>
          </a:xfrm>
        </p:spPr>
        <p:txBody>
          <a:bodyPr>
            <a:normAutofit/>
          </a:bodyPr>
          <a:lstStyle/>
          <a:p>
            <a:r>
              <a:rPr lang="en-GB" sz="4000" dirty="0">
                <a:solidFill>
                  <a:srgbClr val="00B050"/>
                </a:solidFill>
              </a:rPr>
              <a:t>Elicit</a:t>
            </a:r>
            <a:r>
              <a:rPr lang="en-GB" sz="4000" dirty="0"/>
              <a:t> – ask questions and then listen </a:t>
            </a:r>
          </a:p>
          <a:p>
            <a:r>
              <a:rPr lang="en-GB" sz="4000" dirty="0">
                <a:solidFill>
                  <a:srgbClr val="00B050"/>
                </a:solidFill>
              </a:rPr>
              <a:t>Challenge</a:t>
            </a:r>
            <a:r>
              <a:rPr lang="en-GB" sz="4000" dirty="0"/>
              <a:t> – provide a different perspective, another point of view</a:t>
            </a:r>
          </a:p>
          <a:p>
            <a:r>
              <a:rPr lang="en-GB" sz="4000" dirty="0">
                <a:solidFill>
                  <a:srgbClr val="00B050"/>
                </a:solidFill>
              </a:rPr>
              <a:t>Support</a:t>
            </a:r>
            <a:r>
              <a:rPr lang="en-GB" sz="4000" dirty="0"/>
              <a:t> – encourage and validate</a:t>
            </a:r>
          </a:p>
          <a:p>
            <a:r>
              <a:rPr lang="en-GB" sz="4000" dirty="0">
                <a:solidFill>
                  <a:srgbClr val="00B050"/>
                </a:solidFill>
              </a:rPr>
              <a:t>Impart</a:t>
            </a:r>
            <a:r>
              <a:rPr lang="en-GB" sz="4000" dirty="0"/>
              <a:t> – share knowledge and experience </a:t>
            </a:r>
          </a:p>
          <a:p>
            <a:pPr marL="0" indent="0">
              <a:buNone/>
            </a:pPr>
            <a:endParaRPr lang="en-GB" sz="4000" dirty="0"/>
          </a:p>
        </p:txBody>
      </p:sp>
      <p:sp>
        <p:nvSpPr>
          <p:cNvPr id="4" name="Rounded Rectangle 3">
            <a:extLst>
              <a:ext uri="{FF2B5EF4-FFF2-40B4-BE49-F238E27FC236}">
                <a16:creationId xmlns:a16="http://schemas.microsoft.com/office/drawing/2014/main" id="{859DE3A2-7F4A-4F17-B335-43ED4F5445C6}"/>
              </a:ext>
            </a:extLst>
          </p:cNvPr>
          <p:cNvSpPr txBox="1">
            <a:spLocks/>
          </p:cNvSpPr>
          <p:nvPr/>
        </p:nvSpPr>
        <p:spPr>
          <a:xfrm>
            <a:off x="274837" y="373340"/>
            <a:ext cx="8133439" cy="1066577"/>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2060"/>
                </a:solidFill>
                <a:latin typeface="Calibri" panose="020F0502020204030204"/>
              </a:rPr>
              <a:t>2. Recap from last session: giving effective feedback: verbal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0203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E3491-D515-4070-8B6D-53E505D75F55}"/>
              </a:ext>
            </a:extLst>
          </p:cNvPr>
          <p:cNvSpPr>
            <a:spLocks noGrp="1"/>
          </p:cNvSpPr>
          <p:nvPr>
            <p:ph idx="1"/>
          </p:nvPr>
        </p:nvSpPr>
        <p:spPr>
          <a:xfrm>
            <a:off x="439847" y="1454433"/>
            <a:ext cx="10515600" cy="4351338"/>
          </a:xfrm>
        </p:spPr>
        <p:txBody>
          <a:bodyPr>
            <a:normAutofit/>
          </a:bodyPr>
          <a:lstStyle/>
          <a:p>
            <a:r>
              <a:rPr lang="en-GB" sz="3600" dirty="0"/>
              <a:t>Focus on the targets</a:t>
            </a:r>
          </a:p>
          <a:p>
            <a:r>
              <a:rPr lang="en-GB" sz="3600" dirty="0"/>
              <a:t>Knowing what the Associate Teacher needs to develop further</a:t>
            </a:r>
          </a:p>
          <a:p>
            <a:r>
              <a:rPr lang="en-GB" sz="3600" dirty="0"/>
              <a:t>Setting precise targets to support Associate Teacher</a:t>
            </a:r>
          </a:p>
          <a:p>
            <a:r>
              <a:rPr lang="en-GB" sz="3600" dirty="0"/>
              <a:t>Identify next steps </a:t>
            </a:r>
          </a:p>
          <a:p>
            <a:r>
              <a:rPr lang="en-GB" sz="3600" b="1" dirty="0">
                <a:solidFill>
                  <a:srgbClr val="FFC000"/>
                </a:solidFill>
              </a:rPr>
              <a:t>Using the Subject Specific Prompts to support written feedback (examples to follow)</a:t>
            </a:r>
          </a:p>
        </p:txBody>
      </p:sp>
      <p:sp>
        <p:nvSpPr>
          <p:cNvPr id="4" name="Rounded Rectangle 3">
            <a:extLst>
              <a:ext uri="{FF2B5EF4-FFF2-40B4-BE49-F238E27FC236}">
                <a16:creationId xmlns:a16="http://schemas.microsoft.com/office/drawing/2014/main" id="{B02144D4-6DF9-4FD9-BBD0-ED4317140E2E}"/>
              </a:ext>
            </a:extLst>
          </p:cNvPr>
          <p:cNvSpPr txBox="1">
            <a:spLocks/>
          </p:cNvSpPr>
          <p:nvPr/>
        </p:nvSpPr>
        <p:spPr>
          <a:xfrm>
            <a:off x="274838" y="373340"/>
            <a:ext cx="6998322" cy="602673"/>
          </a:xfrm>
          <a:prstGeom prst="roundRect">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solidFill>
                  <a:srgbClr val="002060"/>
                </a:solidFill>
                <a:latin typeface="Calibri" panose="020F0502020204030204"/>
              </a:rPr>
              <a:t>2. Recap from last session: targets  </a:t>
            </a:r>
            <a:endParaRPr kumimoji="0" lang="en-GB"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26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1746" y="116040"/>
            <a:ext cx="8414328" cy="777045"/>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2. BCU ITE Curriculum Key Themes: Assessment Tracker</a:t>
            </a:r>
            <a:endParaRPr lang="en-GB" sz="2800" b="1" dirty="0">
              <a:solidFill>
                <a:srgbClr val="FF0000"/>
              </a:solidFill>
              <a:highlight>
                <a:srgbClr val="FFFF00"/>
              </a:highlight>
            </a:endParaRPr>
          </a:p>
        </p:txBody>
      </p:sp>
      <p:graphicFrame>
        <p:nvGraphicFramePr>
          <p:cNvPr id="6" name="Content Placeholder 5"/>
          <p:cNvGraphicFramePr>
            <a:graphicFrameLocks/>
          </p:cNvGraphicFramePr>
          <p:nvPr>
            <p:extLst>
              <p:ext uri="{D42A27DB-BD31-4B8C-83A1-F6EECF244321}">
                <p14:modId xmlns:p14="http://schemas.microsoft.com/office/powerpoint/2010/main" val="1697496172"/>
              </p:ext>
            </p:extLst>
          </p:nvPr>
        </p:nvGraphicFramePr>
        <p:xfrm>
          <a:off x="341746" y="1135734"/>
          <a:ext cx="9749084" cy="5606226"/>
        </p:xfrm>
        <a:graphic>
          <a:graphicData uri="http://schemas.openxmlformats.org/drawingml/2006/table">
            <a:tbl>
              <a:tblPr firstRow="1" bandRow="1">
                <a:tableStyleId>{5C22544A-7EE6-4342-B048-85BDC9FD1C3A}</a:tableStyleId>
              </a:tblPr>
              <a:tblGrid>
                <a:gridCol w="9749084">
                  <a:extLst>
                    <a:ext uri="{9D8B030D-6E8A-4147-A177-3AD203B41FA5}">
                      <a16:colId xmlns:a16="http://schemas.microsoft.com/office/drawing/2014/main" val="3736789133"/>
                    </a:ext>
                  </a:extLst>
                </a:gridCol>
              </a:tblGrid>
              <a:tr h="419959">
                <a:tc>
                  <a:txBody>
                    <a:bodyPr/>
                    <a:lstStyle/>
                    <a:p>
                      <a:pPr algn="ctr"/>
                      <a:r>
                        <a:rPr lang="en-GB" sz="2400" dirty="0">
                          <a:solidFill>
                            <a:schemeClr val="tx1"/>
                          </a:solidFill>
                        </a:rPr>
                        <a:t>BCU ITE Curriculum Key Themes</a:t>
                      </a:r>
                    </a:p>
                  </a:txBody>
                  <a:tcPr/>
                </a:tc>
                <a:extLst>
                  <a:ext uri="{0D108BD9-81ED-4DB2-BD59-A6C34878D82A}">
                    <a16:rowId xmlns:a16="http://schemas.microsoft.com/office/drawing/2014/main" val="3521161149"/>
                  </a:ext>
                </a:extLst>
              </a:tr>
              <a:tr h="823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FF0000"/>
                          </a:solidFill>
                        </a:rPr>
                        <a:t>A. Associate Teachers use critical enquiry and research informed practice to develop their understanding of effective teaching and learning.</a:t>
                      </a:r>
                    </a:p>
                  </a:txBody>
                  <a:tcPr/>
                </a:tc>
                <a:extLst>
                  <a:ext uri="{0D108BD9-81ED-4DB2-BD59-A6C34878D82A}">
                    <a16:rowId xmlns:a16="http://schemas.microsoft.com/office/drawing/2014/main" val="1877097762"/>
                  </a:ext>
                </a:extLst>
              </a:tr>
              <a:tr h="823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7030A0"/>
                          </a:solidFill>
                        </a:rPr>
                        <a:t>B. Associate Teacher’s classroom practice establishes effective behaviour management through the use of high expectations and awareness of pupil wellbeing.</a:t>
                      </a:r>
                    </a:p>
                  </a:txBody>
                  <a:tcPr/>
                </a:tc>
                <a:extLst>
                  <a:ext uri="{0D108BD9-81ED-4DB2-BD59-A6C34878D82A}">
                    <a16:rowId xmlns:a16="http://schemas.microsoft.com/office/drawing/2014/main" val="2114099332"/>
                  </a:ext>
                </a:extLst>
              </a:tr>
              <a:tr h="1028441">
                <a:tc>
                  <a:txBody>
                    <a:bodyPr/>
                    <a:lstStyle/>
                    <a:p>
                      <a:pPr lvl="0"/>
                      <a:r>
                        <a:rPr lang="en-GB" sz="1800" b="1" dirty="0">
                          <a:solidFill>
                            <a:srgbClr val="0070C0"/>
                          </a:solidFill>
                        </a:rPr>
                        <a:t>C. Associate Teachers knows more, remembers more and applies subject knowledge and subject specific pedagogy to impact on pupils’ progress</a:t>
                      </a:r>
                    </a:p>
                  </a:txBody>
                  <a:tcPr/>
                </a:tc>
                <a:extLst>
                  <a:ext uri="{0D108BD9-81ED-4DB2-BD59-A6C34878D82A}">
                    <a16:rowId xmlns:a16="http://schemas.microsoft.com/office/drawing/2014/main" val="2629000502"/>
                  </a:ext>
                </a:extLst>
              </a:tr>
              <a:tr h="7360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00B050"/>
                          </a:solidFill>
                        </a:rPr>
                        <a:t>D. Associate Teachers uses knowledge about how pupils learn to plan and asses learning to ensure that all pupils make progress.</a:t>
                      </a:r>
                    </a:p>
                  </a:txBody>
                  <a:tcPr/>
                </a:tc>
                <a:extLst>
                  <a:ext uri="{0D108BD9-81ED-4DB2-BD59-A6C34878D82A}">
                    <a16:rowId xmlns:a16="http://schemas.microsoft.com/office/drawing/2014/main" val="2153299255"/>
                  </a:ext>
                </a:extLst>
              </a:tr>
              <a:tr h="823381">
                <a:tc>
                  <a:txBody>
                    <a:bodyPr/>
                    <a:lstStyle/>
                    <a:p>
                      <a:pPr lvl="0"/>
                      <a:r>
                        <a:rPr lang="en-GB" sz="1800" b="1" dirty="0">
                          <a:solidFill>
                            <a:schemeClr val="accent2">
                              <a:lumMod val="50000"/>
                            </a:schemeClr>
                          </a:solidFill>
                        </a:rPr>
                        <a:t>E. Associate Teachers implement effective adaptive teaching approaches to support all learners, including SEND (Special Educational Needs and Disabilities) and EAL (English as Additional Language) learners. </a:t>
                      </a:r>
                    </a:p>
                  </a:txBody>
                  <a:tcPr/>
                </a:tc>
                <a:extLst>
                  <a:ext uri="{0D108BD9-81ED-4DB2-BD59-A6C34878D82A}">
                    <a16:rowId xmlns:a16="http://schemas.microsoft.com/office/drawing/2014/main" val="16686228"/>
                  </a:ext>
                </a:extLst>
              </a:tr>
              <a:tr h="823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chemeClr val="accent1">
                              <a:lumMod val="50000"/>
                            </a:schemeClr>
                          </a:solidFill>
                        </a:rPr>
                        <a:t>F. Associate Teacher’s demonstrate professional behaviours and contributes effectively to the wider life of the school.</a:t>
                      </a:r>
                    </a:p>
                  </a:txBody>
                  <a:tcPr/>
                </a:tc>
                <a:extLst>
                  <a:ext uri="{0D108BD9-81ED-4DB2-BD59-A6C34878D82A}">
                    <a16:rowId xmlns:a16="http://schemas.microsoft.com/office/drawing/2014/main" val="527581683"/>
                  </a:ext>
                </a:extLst>
              </a:tr>
            </a:tbl>
          </a:graphicData>
        </a:graphic>
      </p:graphicFrame>
    </p:spTree>
    <p:extLst>
      <p:ext uri="{BB962C8B-B14F-4D97-AF65-F5344CB8AC3E}">
        <p14:creationId xmlns:p14="http://schemas.microsoft.com/office/powerpoint/2010/main" val="4154201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77B4972B-83C2-4598-BC7C-ED01916475D5}"/>
              </a:ext>
            </a:extLst>
          </p:cNvPr>
          <p:cNvSpPr>
            <a:spLocks noGrp="1"/>
          </p:cNvSpPr>
          <p:nvPr>
            <p:ph type="title"/>
          </p:nvPr>
        </p:nvSpPr>
        <p:spPr>
          <a:xfrm>
            <a:off x="422564" y="231572"/>
            <a:ext cx="7807036" cy="74323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0000"/>
          </a:bodyPr>
          <a:lstStyle/>
          <a:p>
            <a:r>
              <a:rPr lang="en-GB" sz="3200" dirty="0">
                <a:solidFill>
                  <a:srgbClr val="002060"/>
                </a:solidFill>
              </a:rPr>
              <a:t>2. BCU ITE Curriculum and Assessment Tracker</a:t>
            </a:r>
          </a:p>
        </p:txBody>
      </p:sp>
      <p:sp>
        <p:nvSpPr>
          <p:cNvPr id="9" name="TextBox 8">
            <a:extLst>
              <a:ext uri="{FF2B5EF4-FFF2-40B4-BE49-F238E27FC236}">
                <a16:creationId xmlns:a16="http://schemas.microsoft.com/office/drawing/2014/main" id="{EEB6A072-E0CD-405C-BC25-2DCF7A45508C}"/>
              </a:ext>
            </a:extLst>
          </p:cNvPr>
          <p:cNvSpPr txBox="1"/>
          <p:nvPr/>
        </p:nvSpPr>
        <p:spPr>
          <a:xfrm>
            <a:off x="246979" y="5583094"/>
            <a:ext cx="10310185" cy="1754326"/>
          </a:xfrm>
          <a:prstGeom prst="rect">
            <a:avLst/>
          </a:prstGeom>
          <a:noFill/>
        </p:spPr>
        <p:txBody>
          <a:bodyPr wrap="square" rtlCol="0">
            <a:spAutoFit/>
          </a:bodyPr>
          <a:lstStyle/>
          <a:p>
            <a:r>
              <a:rPr lang="en-GB" dirty="0"/>
              <a:t>Click on the link to access the </a:t>
            </a:r>
            <a:r>
              <a:rPr lang="en-GB" dirty="0">
                <a:hlinkClick r:id="rId3"/>
              </a:rPr>
              <a:t>BCU ITE Assessment Tracker</a:t>
            </a:r>
            <a:r>
              <a:rPr lang="en-GB" dirty="0"/>
              <a:t> </a:t>
            </a:r>
          </a:p>
          <a:p>
            <a:endParaRPr lang="en-GB" dirty="0"/>
          </a:p>
          <a:p>
            <a:pPr algn="just"/>
            <a:r>
              <a:rPr lang="en-GB" dirty="0"/>
              <a:t>Flick through each of the Key Themes to familiarise yourself with the language. This will also support with target setting.  </a:t>
            </a:r>
            <a:endParaRPr lang="en-GB" b="1" dirty="0">
              <a:solidFill>
                <a:srgbClr val="FF0000"/>
              </a:solidFill>
            </a:endParaRPr>
          </a:p>
          <a:p>
            <a:endParaRPr lang="en-GB" dirty="0"/>
          </a:p>
          <a:p>
            <a:endParaRPr lang="en-GB" dirty="0"/>
          </a:p>
        </p:txBody>
      </p:sp>
      <p:pic>
        <p:nvPicPr>
          <p:cNvPr id="7" name="Content Placeholder 6">
            <a:extLst>
              <a:ext uri="{FF2B5EF4-FFF2-40B4-BE49-F238E27FC236}">
                <a16:creationId xmlns:a16="http://schemas.microsoft.com/office/drawing/2014/main" id="{D931ADDD-AC59-4FD4-9C02-10A1BB8052DA}"/>
              </a:ext>
            </a:extLst>
          </p:cNvPr>
          <p:cNvPicPr>
            <a:picLocks noGrp="1" noChangeAspect="1"/>
          </p:cNvPicPr>
          <p:nvPr>
            <p:ph idx="1"/>
          </p:nvPr>
        </p:nvPicPr>
        <p:blipFill>
          <a:blip r:embed="rId4"/>
          <a:stretch>
            <a:fillRect/>
          </a:stretch>
        </p:blipFill>
        <p:spPr>
          <a:xfrm>
            <a:off x="105570" y="1579683"/>
            <a:ext cx="11980859" cy="3897481"/>
          </a:xfrm>
        </p:spPr>
      </p:pic>
    </p:spTree>
    <p:extLst>
      <p:ext uri="{BB962C8B-B14F-4D97-AF65-F5344CB8AC3E}">
        <p14:creationId xmlns:p14="http://schemas.microsoft.com/office/powerpoint/2010/main" val="1799050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E7B1817-E8A7-4B6A-85EE-417BEC5D20FA}" vid="{0811E515-5653-4CFD-8407-9F55761F7358}"/>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7ECB78A8-71EB-40EF-B99A-99EECF438232}" vid="{DBB4293E-37B8-46BD-851E-FBE47085B1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1584</TotalTime>
  <Words>3497</Words>
  <Application>Microsoft Office PowerPoint</Application>
  <PresentationFormat>Widescreen</PresentationFormat>
  <Paragraphs>276</Paragraphs>
  <Slides>38</Slides>
  <Notes>28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38</vt:i4>
      </vt:variant>
    </vt:vector>
  </HeadingPairs>
  <TitlesOfParts>
    <vt:vector size="44" baseType="lpstr">
      <vt:lpstr>Arial</vt:lpstr>
      <vt:lpstr>Calibri</vt:lpstr>
      <vt:lpstr>Calibri Light</vt:lpstr>
      <vt:lpstr>1_Office Theme</vt:lpstr>
      <vt:lpstr>2_Office Theme</vt:lpstr>
      <vt:lpstr>Office Theme</vt:lpstr>
      <vt:lpstr>CPD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BCU ITE Curriculum and Assessment Tracker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Critical incident update </vt:lpstr>
      <vt:lpstr>PowerPoint Presentation</vt:lpstr>
      <vt:lpstr>The main purpose of this section…</vt:lpstr>
      <vt:lpstr>PowerPoint Presentation</vt:lpstr>
      <vt:lpstr>PowerPoint Presentation</vt:lpstr>
      <vt:lpstr>Expectations: Working towards</vt:lpstr>
      <vt:lpstr>Expectations: Working At</vt:lpstr>
      <vt:lpstr>Expectations: Working beyond</vt:lpstr>
      <vt:lpstr>Key Theme A: Using research </vt:lpstr>
      <vt:lpstr>Key Theme 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Making accurate judgements </vt:lpstr>
      <vt:lpstr>Making accurate judgements: consider </vt:lpstr>
      <vt:lpstr>Impact on progress of pupils over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CPD 2</dc:title>
  <dc:creator>Anne Whitacre</dc:creator>
  <cp:lastModifiedBy>Anne Whitacre</cp:lastModifiedBy>
  <cp:revision>1</cp:revision>
  <dcterms:created xsi:type="dcterms:W3CDTF">2023-11-01T15:50:23Z</dcterms:created>
  <dcterms:modified xsi:type="dcterms:W3CDTF">2023-11-23T19:17:27Z</dcterms:modified>
</cp:coreProperties>
</file>