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60" r:id="rId6"/>
    <p:sldId id="261" r:id="rId7"/>
    <p:sldId id="263" r:id="rId8"/>
    <p:sldId id="262" r:id="rId9"/>
    <p:sldId id="265" r:id="rId10"/>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D0DB0D-D018-45C3-B2FF-B09A83619FFB}" v="1204" dt="2022-03-17T20:13:30.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545"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zna Rahman" userId="c17f11fd-b9b5-40e2-a005-a60fb8ae2ccc" providerId="ADAL" clId="{98D0DB0D-D018-45C3-B2FF-B09A83619FFB}"/>
    <pc:docChg chg="undo custSel addSld delSld modSld">
      <pc:chgData name="Muzna Rahman" userId="c17f11fd-b9b5-40e2-a005-a60fb8ae2ccc" providerId="ADAL" clId="{98D0DB0D-D018-45C3-B2FF-B09A83619FFB}" dt="2022-03-17T20:13:28.741" v="7924" actId="20577"/>
      <pc:docMkLst>
        <pc:docMk/>
      </pc:docMkLst>
      <pc:sldChg chg="addSp modSp mod setBg setClrOvrMap">
        <pc:chgData name="Muzna Rahman" userId="c17f11fd-b9b5-40e2-a005-a60fb8ae2ccc" providerId="ADAL" clId="{98D0DB0D-D018-45C3-B2FF-B09A83619FFB}" dt="2022-03-16T12:20:52.434" v="6692" actId="313"/>
        <pc:sldMkLst>
          <pc:docMk/>
          <pc:sldMk cId="911087157" sldId="256"/>
        </pc:sldMkLst>
        <pc:spChg chg="mod">
          <ac:chgData name="Muzna Rahman" userId="c17f11fd-b9b5-40e2-a005-a60fb8ae2ccc" providerId="ADAL" clId="{98D0DB0D-D018-45C3-B2FF-B09A83619FFB}" dt="2022-03-16T12:12:35.734" v="6514" actId="26606"/>
          <ac:spMkLst>
            <pc:docMk/>
            <pc:sldMk cId="911087157" sldId="256"/>
            <ac:spMk id="2" creationId="{3BEAEB71-D0B5-471C-BECB-CD8FA2C39AE4}"/>
          </ac:spMkLst>
        </pc:spChg>
        <pc:spChg chg="mod">
          <ac:chgData name="Muzna Rahman" userId="c17f11fd-b9b5-40e2-a005-a60fb8ae2ccc" providerId="ADAL" clId="{98D0DB0D-D018-45C3-B2FF-B09A83619FFB}" dt="2022-03-16T12:20:52.434" v="6692" actId="313"/>
          <ac:spMkLst>
            <pc:docMk/>
            <pc:sldMk cId="911087157" sldId="256"/>
            <ac:spMk id="3" creationId="{546227F4-45B6-4CC1-997D-3553B82C0FC2}"/>
          </ac:spMkLst>
        </pc:spChg>
        <pc:spChg chg="add mod">
          <ac:chgData name="Muzna Rahman" userId="c17f11fd-b9b5-40e2-a005-a60fb8ae2ccc" providerId="ADAL" clId="{98D0DB0D-D018-45C3-B2FF-B09A83619FFB}" dt="2022-03-16T12:12:35.734" v="6514" actId="26606"/>
          <ac:spMkLst>
            <pc:docMk/>
            <pc:sldMk cId="911087157" sldId="256"/>
            <ac:spMk id="6" creationId="{E6AF8A71-8340-445D-BE6D-CB01A5397236}"/>
          </ac:spMkLst>
        </pc:spChg>
        <pc:spChg chg="add">
          <ac:chgData name="Muzna Rahman" userId="c17f11fd-b9b5-40e2-a005-a60fb8ae2ccc" providerId="ADAL" clId="{98D0DB0D-D018-45C3-B2FF-B09A83619FFB}" dt="2022-03-16T12:12:35.734" v="6514" actId="26606"/>
          <ac:spMkLst>
            <pc:docMk/>
            <pc:sldMk cId="911087157" sldId="256"/>
            <ac:spMk id="11" creationId="{0671A8AE-40A1-4631-A6B8-581AFF065482}"/>
          </ac:spMkLst>
        </pc:spChg>
        <pc:spChg chg="add">
          <ac:chgData name="Muzna Rahman" userId="c17f11fd-b9b5-40e2-a005-a60fb8ae2ccc" providerId="ADAL" clId="{98D0DB0D-D018-45C3-B2FF-B09A83619FFB}" dt="2022-03-16T12:12:35.734" v="6514" actId="26606"/>
          <ac:spMkLst>
            <pc:docMk/>
            <pc:sldMk cId="911087157" sldId="256"/>
            <ac:spMk id="13" creationId="{AB58EF07-17C2-48CF-ABB0-EEF1F17CB8F0}"/>
          </ac:spMkLst>
        </pc:spChg>
        <pc:spChg chg="add">
          <ac:chgData name="Muzna Rahman" userId="c17f11fd-b9b5-40e2-a005-a60fb8ae2ccc" providerId="ADAL" clId="{98D0DB0D-D018-45C3-B2FF-B09A83619FFB}" dt="2022-03-16T12:12:35.734" v="6514" actId="26606"/>
          <ac:spMkLst>
            <pc:docMk/>
            <pc:sldMk cId="911087157" sldId="256"/>
            <ac:spMk id="15" creationId="{AF2F604E-43BE-4DC3-B983-E071523364F8}"/>
          </ac:spMkLst>
        </pc:spChg>
        <pc:spChg chg="add">
          <ac:chgData name="Muzna Rahman" userId="c17f11fd-b9b5-40e2-a005-a60fb8ae2ccc" providerId="ADAL" clId="{98D0DB0D-D018-45C3-B2FF-B09A83619FFB}" dt="2022-03-16T12:12:35.734" v="6514" actId="26606"/>
          <ac:spMkLst>
            <pc:docMk/>
            <pc:sldMk cId="911087157" sldId="256"/>
            <ac:spMk id="17" creationId="{08C9B587-E65E-4B52-B37C-ABEBB6E87928}"/>
          </ac:spMkLst>
        </pc:spChg>
        <pc:picChg chg="add mod ord">
          <ac:chgData name="Muzna Rahman" userId="c17f11fd-b9b5-40e2-a005-a60fb8ae2ccc" providerId="ADAL" clId="{98D0DB0D-D018-45C3-B2FF-B09A83619FFB}" dt="2022-03-16T12:12:35.734" v="6514" actId="26606"/>
          <ac:picMkLst>
            <pc:docMk/>
            <pc:sldMk cId="911087157" sldId="256"/>
            <ac:picMk id="5" creationId="{63847F59-DC39-4CDC-B581-06C41237E38D}"/>
          </ac:picMkLst>
        </pc:picChg>
      </pc:sldChg>
      <pc:sldChg chg="addSp delSp modSp mod setBg setClrOvrMap">
        <pc:chgData name="Muzna Rahman" userId="c17f11fd-b9b5-40e2-a005-a60fb8ae2ccc" providerId="ADAL" clId="{98D0DB0D-D018-45C3-B2FF-B09A83619FFB}" dt="2022-03-17T20:08:47.771" v="7866" actId="20577"/>
        <pc:sldMkLst>
          <pc:docMk/>
          <pc:sldMk cId="1378778242" sldId="257"/>
        </pc:sldMkLst>
        <pc:spChg chg="mod">
          <ac:chgData name="Muzna Rahman" userId="c17f11fd-b9b5-40e2-a005-a60fb8ae2ccc" providerId="ADAL" clId="{98D0DB0D-D018-45C3-B2FF-B09A83619FFB}" dt="2022-03-16T12:13:41.849" v="6520" actId="26606"/>
          <ac:spMkLst>
            <pc:docMk/>
            <pc:sldMk cId="1378778242" sldId="257"/>
            <ac:spMk id="2" creationId="{E605E51E-4409-418E-8F48-DB04BCF26A4C}"/>
          </ac:spMkLst>
        </pc:spChg>
        <pc:spChg chg="mod">
          <ac:chgData name="Muzna Rahman" userId="c17f11fd-b9b5-40e2-a005-a60fb8ae2ccc" providerId="ADAL" clId="{98D0DB0D-D018-45C3-B2FF-B09A83619FFB}" dt="2022-03-17T20:08:47.771" v="7866" actId="20577"/>
          <ac:spMkLst>
            <pc:docMk/>
            <pc:sldMk cId="1378778242" sldId="257"/>
            <ac:spMk id="3" creationId="{D9DE971A-6537-48B8-8559-71B92690A4FF}"/>
          </ac:spMkLst>
        </pc:spChg>
        <pc:spChg chg="add mod">
          <ac:chgData name="Muzna Rahman" userId="c17f11fd-b9b5-40e2-a005-a60fb8ae2ccc" providerId="ADAL" clId="{98D0DB0D-D018-45C3-B2FF-B09A83619FFB}" dt="2022-03-16T12:13:41.849" v="6520" actId="26606"/>
          <ac:spMkLst>
            <pc:docMk/>
            <pc:sldMk cId="1378778242" sldId="257"/>
            <ac:spMk id="6" creationId="{DE45656E-AB92-450D-8360-EC7B886B735B}"/>
          </ac:spMkLst>
        </pc:spChg>
        <pc:spChg chg="add">
          <ac:chgData name="Muzna Rahman" userId="c17f11fd-b9b5-40e2-a005-a60fb8ae2ccc" providerId="ADAL" clId="{98D0DB0D-D018-45C3-B2FF-B09A83619FFB}" dt="2022-03-16T12:13:41.849" v="6520" actId="26606"/>
          <ac:spMkLst>
            <pc:docMk/>
            <pc:sldMk cId="1378778242" sldId="257"/>
            <ac:spMk id="8" creationId="{45D37F4E-DDB4-456B-97E0-9937730A039F}"/>
          </ac:spMkLst>
        </pc:spChg>
        <pc:spChg chg="add">
          <ac:chgData name="Muzna Rahman" userId="c17f11fd-b9b5-40e2-a005-a60fb8ae2ccc" providerId="ADAL" clId="{98D0DB0D-D018-45C3-B2FF-B09A83619FFB}" dt="2022-03-16T12:13:41.849" v="6520" actId="26606"/>
          <ac:spMkLst>
            <pc:docMk/>
            <pc:sldMk cId="1378778242" sldId="257"/>
            <ac:spMk id="9" creationId="{B2DD41CD-8F47-4F56-AD12-4E2FF7696987}"/>
          </ac:spMkLst>
        </pc:spChg>
        <pc:spChg chg="add del">
          <ac:chgData name="Muzna Rahman" userId="c17f11fd-b9b5-40e2-a005-a60fb8ae2ccc" providerId="ADAL" clId="{98D0DB0D-D018-45C3-B2FF-B09A83619FFB}" dt="2022-03-16T12:13:30.287" v="6519" actId="26606"/>
          <ac:spMkLst>
            <pc:docMk/>
            <pc:sldMk cId="1378778242" sldId="257"/>
            <ac:spMk id="11" creationId="{C5E6CFF1-2F42-4E10-9A97-F116F46F53FE}"/>
          </ac:spMkLst>
        </pc:spChg>
        <pc:picChg chg="add mod ord">
          <ac:chgData name="Muzna Rahman" userId="c17f11fd-b9b5-40e2-a005-a60fb8ae2ccc" providerId="ADAL" clId="{98D0DB0D-D018-45C3-B2FF-B09A83619FFB}" dt="2022-03-16T12:13:41.849" v="6520" actId="26606"/>
          <ac:picMkLst>
            <pc:docMk/>
            <pc:sldMk cId="1378778242" sldId="257"/>
            <ac:picMk id="5" creationId="{0D8BBFE1-3E24-4277-B4E2-82CCFFCB6E44}"/>
          </ac:picMkLst>
        </pc:picChg>
        <pc:cxnChg chg="add del">
          <ac:chgData name="Muzna Rahman" userId="c17f11fd-b9b5-40e2-a005-a60fb8ae2ccc" providerId="ADAL" clId="{98D0DB0D-D018-45C3-B2FF-B09A83619FFB}" dt="2022-03-16T12:13:30.287" v="6519" actId="26606"/>
          <ac:cxnSpMkLst>
            <pc:docMk/>
            <pc:sldMk cId="1378778242" sldId="257"/>
            <ac:cxnSpMk id="13" creationId="{67182200-4859-4C8D-BCBB-55B245C28BA3}"/>
          </ac:cxnSpMkLst>
        </pc:cxnChg>
      </pc:sldChg>
      <pc:sldChg chg="addSp modSp mod setBg">
        <pc:chgData name="Muzna Rahman" userId="c17f11fd-b9b5-40e2-a005-a60fb8ae2ccc" providerId="ADAL" clId="{98D0DB0D-D018-45C3-B2FF-B09A83619FFB}" dt="2022-03-17T20:10:40.927" v="7898" actId="20577"/>
        <pc:sldMkLst>
          <pc:docMk/>
          <pc:sldMk cId="1532422876" sldId="258"/>
        </pc:sldMkLst>
        <pc:spChg chg="mod">
          <ac:chgData name="Muzna Rahman" userId="c17f11fd-b9b5-40e2-a005-a60fb8ae2ccc" providerId="ADAL" clId="{98D0DB0D-D018-45C3-B2FF-B09A83619FFB}" dt="2022-03-16T12:16:00.392" v="6531" actId="26606"/>
          <ac:spMkLst>
            <pc:docMk/>
            <pc:sldMk cId="1532422876" sldId="258"/>
            <ac:spMk id="2" creationId="{7136B52C-7A9C-4A5E-B9EC-611ED33D41A4}"/>
          </ac:spMkLst>
        </pc:spChg>
        <pc:spChg chg="mod">
          <ac:chgData name="Muzna Rahman" userId="c17f11fd-b9b5-40e2-a005-a60fb8ae2ccc" providerId="ADAL" clId="{98D0DB0D-D018-45C3-B2FF-B09A83619FFB}" dt="2022-03-17T20:10:40.927" v="7898" actId="20577"/>
          <ac:spMkLst>
            <pc:docMk/>
            <pc:sldMk cId="1532422876" sldId="258"/>
            <ac:spMk id="3" creationId="{DFD5B660-CF09-4D5E-B276-3587811C1D7A}"/>
          </ac:spMkLst>
        </pc:spChg>
        <pc:spChg chg="add">
          <ac:chgData name="Muzna Rahman" userId="c17f11fd-b9b5-40e2-a005-a60fb8ae2ccc" providerId="ADAL" clId="{98D0DB0D-D018-45C3-B2FF-B09A83619FFB}" dt="2022-03-16T12:16:00.392" v="6531" actId="26606"/>
          <ac:spMkLst>
            <pc:docMk/>
            <pc:sldMk cId="1532422876" sldId="258"/>
            <ac:spMk id="10" creationId="{86C7B4A1-154A-4DF0-AC46-F88D75A2E0FD}"/>
          </ac:spMkLst>
        </pc:spChg>
        <pc:picChg chg="add mod ord">
          <ac:chgData name="Muzna Rahman" userId="c17f11fd-b9b5-40e2-a005-a60fb8ae2ccc" providerId="ADAL" clId="{98D0DB0D-D018-45C3-B2FF-B09A83619FFB}" dt="2022-03-16T12:16:14.425" v="6534" actId="1076"/>
          <ac:picMkLst>
            <pc:docMk/>
            <pc:sldMk cId="1532422876" sldId="258"/>
            <ac:picMk id="5" creationId="{5288FD30-B44E-46D3-8B45-32353FBB4DD7}"/>
          </ac:picMkLst>
        </pc:picChg>
      </pc:sldChg>
      <pc:sldChg chg="del">
        <pc:chgData name="Muzna Rahman" userId="c17f11fd-b9b5-40e2-a005-a60fb8ae2ccc" providerId="ADAL" clId="{98D0DB0D-D018-45C3-B2FF-B09A83619FFB}" dt="2022-03-16T11:25:21.692" v="1941" actId="2696"/>
        <pc:sldMkLst>
          <pc:docMk/>
          <pc:sldMk cId="3322691344" sldId="259"/>
        </pc:sldMkLst>
      </pc:sldChg>
      <pc:sldChg chg="modSp mod">
        <pc:chgData name="Muzna Rahman" userId="c17f11fd-b9b5-40e2-a005-a60fb8ae2ccc" providerId="ADAL" clId="{98D0DB0D-D018-45C3-B2FF-B09A83619FFB}" dt="2022-03-17T20:11:19.741" v="7899" actId="20577"/>
        <pc:sldMkLst>
          <pc:docMk/>
          <pc:sldMk cId="682136336" sldId="260"/>
        </pc:sldMkLst>
        <pc:spChg chg="mod">
          <ac:chgData name="Muzna Rahman" userId="c17f11fd-b9b5-40e2-a005-a60fb8ae2ccc" providerId="ADAL" clId="{98D0DB0D-D018-45C3-B2FF-B09A83619FFB}" dt="2022-03-16T11:50:52.399" v="3347" actId="5793"/>
          <ac:spMkLst>
            <pc:docMk/>
            <pc:sldMk cId="682136336" sldId="260"/>
            <ac:spMk id="2" creationId="{4AAF3FC9-D896-42A0-98E9-16E9197D2B9A}"/>
          </ac:spMkLst>
        </pc:spChg>
        <pc:spChg chg="mod">
          <ac:chgData name="Muzna Rahman" userId="c17f11fd-b9b5-40e2-a005-a60fb8ae2ccc" providerId="ADAL" clId="{98D0DB0D-D018-45C3-B2FF-B09A83619FFB}" dt="2022-03-17T20:11:19.741" v="7899" actId="20577"/>
          <ac:spMkLst>
            <pc:docMk/>
            <pc:sldMk cId="682136336" sldId="260"/>
            <ac:spMk id="3" creationId="{49B62CFC-CFFF-4F9E-8F3F-CE8659273F6F}"/>
          </ac:spMkLst>
        </pc:spChg>
      </pc:sldChg>
      <pc:sldChg chg="addSp modSp mod setBg">
        <pc:chgData name="Muzna Rahman" userId="c17f11fd-b9b5-40e2-a005-a60fb8ae2ccc" providerId="ADAL" clId="{98D0DB0D-D018-45C3-B2FF-B09A83619FFB}" dt="2022-03-17T20:12:03.538" v="7907" actId="20577"/>
        <pc:sldMkLst>
          <pc:docMk/>
          <pc:sldMk cId="185478328" sldId="261"/>
        </pc:sldMkLst>
        <pc:spChg chg="mod">
          <ac:chgData name="Muzna Rahman" userId="c17f11fd-b9b5-40e2-a005-a60fb8ae2ccc" providerId="ADAL" clId="{98D0DB0D-D018-45C3-B2FF-B09A83619FFB}" dt="2022-03-16T12:17:46.021" v="6597" actId="26606"/>
          <ac:spMkLst>
            <pc:docMk/>
            <pc:sldMk cId="185478328" sldId="261"/>
            <ac:spMk id="2" creationId="{9C17529C-D190-4DA1-AABD-166454BFE041}"/>
          </ac:spMkLst>
        </pc:spChg>
        <pc:spChg chg="mod">
          <ac:chgData name="Muzna Rahman" userId="c17f11fd-b9b5-40e2-a005-a60fb8ae2ccc" providerId="ADAL" clId="{98D0DB0D-D018-45C3-B2FF-B09A83619FFB}" dt="2022-03-17T20:12:03.538" v="7907" actId="20577"/>
          <ac:spMkLst>
            <pc:docMk/>
            <pc:sldMk cId="185478328" sldId="261"/>
            <ac:spMk id="3" creationId="{AEBEDABE-5B81-4061-8751-7DE4EE318B47}"/>
          </ac:spMkLst>
        </pc:spChg>
        <pc:spChg chg="add mod">
          <ac:chgData name="Muzna Rahman" userId="c17f11fd-b9b5-40e2-a005-a60fb8ae2ccc" providerId="ADAL" clId="{98D0DB0D-D018-45C3-B2FF-B09A83619FFB}" dt="2022-03-16T12:17:46.021" v="6597" actId="26606"/>
          <ac:spMkLst>
            <pc:docMk/>
            <pc:sldMk cId="185478328" sldId="261"/>
            <ac:spMk id="6" creationId="{E8F50EC4-3500-4851-91D1-D9190F1378DC}"/>
          </ac:spMkLst>
        </pc:spChg>
        <pc:spChg chg="add">
          <ac:chgData name="Muzna Rahman" userId="c17f11fd-b9b5-40e2-a005-a60fb8ae2ccc" providerId="ADAL" clId="{98D0DB0D-D018-45C3-B2FF-B09A83619FFB}" dt="2022-03-16T12:17:46.021" v="6597" actId="26606"/>
          <ac:spMkLst>
            <pc:docMk/>
            <pc:sldMk cId="185478328" sldId="261"/>
            <ac:spMk id="11" creationId="{86C7B4A1-154A-4DF0-AC46-F88D75A2E0FD}"/>
          </ac:spMkLst>
        </pc:spChg>
        <pc:picChg chg="add mod ord">
          <ac:chgData name="Muzna Rahman" userId="c17f11fd-b9b5-40e2-a005-a60fb8ae2ccc" providerId="ADAL" clId="{98D0DB0D-D018-45C3-B2FF-B09A83619FFB}" dt="2022-03-16T12:17:46.021" v="6597" actId="26606"/>
          <ac:picMkLst>
            <pc:docMk/>
            <pc:sldMk cId="185478328" sldId="261"/>
            <ac:picMk id="5" creationId="{ED189E59-E5F2-4CA8-A15A-41490169BC38}"/>
          </ac:picMkLst>
        </pc:picChg>
      </pc:sldChg>
      <pc:sldChg chg="addSp delSp modSp mod setBg">
        <pc:chgData name="Muzna Rahman" userId="c17f11fd-b9b5-40e2-a005-a60fb8ae2ccc" providerId="ADAL" clId="{98D0DB0D-D018-45C3-B2FF-B09A83619FFB}" dt="2022-03-17T20:13:28.741" v="7924" actId="20577"/>
        <pc:sldMkLst>
          <pc:docMk/>
          <pc:sldMk cId="4279339638" sldId="262"/>
        </pc:sldMkLst>
        <pc:spChg chg="mod">
          <ac:chgData name="Muzna Rahman" userId="c17f11fd-b9b5-40e2-a005-a60fb8ae2ccc" providerId="ADAL" clId="{98D0DB0D-D018-45C3-B2FF-B09A83619FFB}" dt="2022-03-16T12:19:23.127" v="6610" actId="26606"/>
          <ac:spMkLst>
            <pc:docMk/>
            <pc:sldMk cId="4279339638" sldId="262"/>
            <ac:spMk id="2" creationId="{B5676593-D9DC-42A9-B3F6-EE6CE178F158}"/>
          </ac:spMkLst>
        </pc:spChg>
        <pc:spChg chg="mod">
          <ac:chgData name="Muzna Rahman" userId="c17f11fd-b9b5-40e2-a005-a60fb8ae2ccc" providerId="ADAL" clId="{98D0DB0D-D018-45C3-B2FF-B09A83619FFB}" dt="2022-03-17T20:13:28.741" v="7924" actId="20577"/>
          <ac:spMkLst>
            <pc:docMk/>
            <pc:sldMk cId="4279339638" sldId="262"/>
            <ac:spMk id="3" creationId="{DE092C7F-6410-4A8D-81D3-E7819ED19AF2}"/>
          </ac:spMkLst>
        </pc:spChg>
        <pc:spChg chg="add del">
          <ac:chgData name="Muzna Rahman" userId="c17f11fd-b9b5-40e2-a005-a60fb8ae2ccc" providerId="ADAL" clId="{98D0DB0D-D018-45C3-B2FF-B09A83619FFB}" dt="2022-03-16T12:19:14.611" v="6607" actId="26606"/>
          <ac:spMkLst>
            <pc:docMk/>
            <pc:sldMk cId="4279339638" sldId="262"/>
            <ac:spMk id="8" creationId="{C9A36457-A5F4-4103-A443-02581C09185B}"/>
          </ac:spMkLst>
        </pc:spChg>
        <pc:spChg chg="add del">
          <ac:chgData name="Muzna Rahman" userId="c17f11fd-b9b5-40e2-a005-a60fb8ae2ccc" providerId="ADAL" clId="{98D0DB0D-D018-45C3-B2FF-B09A83619FFB}" dt="2022-03-16T12:19:14.611" v="6607" actId="26606"/>
          <ac:spMkLst>
            <pc:docMk/>
            <pc:sldMk cId="4279339638" sldId="262"/>
            <ac:spMk id="10" creationId="{DC5FB7E8-B636-40FA-BE8D-48145C0F5C57}"/>
          </ac:spMkLst>
        </pc:spChg>
        <pc:spChg chg="add del">
          <ac:chgData name="Muzna Rahman" userId="c17f11fd-b9b5-40e2-a005-a60fb8ae2ccc" providerId="ADAL" clId="{98D0DB0D-D018-45C3-B2FF-B09A83619FFB}" dt="2022-03-16T12:19:14.611" v="6607" actId="26606"/>
          <ac:spMkLst>
            <pc:docMk/>
            <pc:sldMk cId="4279339638" sldId="262"/>
            <ac:spMk id="12" creationId="{142DCE2C-2863-46FA-9BE7-24365A24D9BA}"/>
          </ac:spMkLst>
        </pc:spChg>
        <pc:spChg chg="add del">
          <ac:chgData name="Muzna Rahman" userId="c17f11fd-b9b5-40e2-a005-a60fb8ae2ccc" providerId="ADAL" clId="{98D0DB0D-D018-45C3-B2FF-B09A83619FFB}" dt="2022-03-16T12:19:23.127" v="6610" actId="26606"/>
          <ac:spMkLst>
            <pc:docMk/>
            <pc:sldMk cId="4279339638" sldId="262"/>
            <ac:spMk id="17" creationId="{1E234CF4-802C-4AA1-B540-36C3B838C462}"/>
          </ac:spMkLst>
        </pc:spChg>
        <pc:spChg chg="add del">
          <ac:chgData name="Muzna Rahman" userId="c17f11fd-b9b5-40e2-a005-a60fb8ae2ccc" providerId="ADAL" clId="{98D0DB0D-D018-45C3-B2FF-B09A83619FFB}" dt="2022-03-16T12:19:23.127" v="6610" actId="26606"/>
          <ac:spMkLst>
            <pc:docMk/>
            <pc:sldMk cId="4279339638" sldId="262"/>
            <ac:spMk id="19" creationId="{A5271697-90F1-4A23-8EF2-0179F2EAFACB}"/>
          </ac:spMkLst>
        </pc:spChg>
        <pc:spChg chg="add del">
          <ac:chgData name="Muzna Rahman" userId="c17f11fd-b9b5-40e2-a005-a60fb8ae2ccc" providerId="ADAL" clId="{98D0DB0D-D018-45C3-B2FF-B09A83619FFB}" dt="2022-03-16T12:19:23.127" v="6610" actId="26606"/>
          <ac:spMkLst>
            <pc:docMk/>
            <pc:sldMk cId="4279339638" sldId="262"/>
            <ac:spMk id="21" creationId="{D9F5512A-48E1-4C07-B75E-3CCC517B6804}"/>
          </ac:spMkLst>
        </pc:spChg>
        <pc:spChg chg="add del">
          <ac:chgData name="Muzna Rahman" userId="c17f11fd-b9b5-40e2-a005-a60fb8ae2ccc" providerId="ADAL" clId="{98D0DB0D-D018-45C3-B2FF-B09A83619FFB}" dt="2022-03-16T12:19:23.127" v="6610" actId="26606"/>
          <ac:spMkLst>
            <pc:docMk/>
            <pc:sldMk cId="4279339638" sldId="262"/>
            <ac:spMk id="23" creationId="{9D800584-727A-48CF-8223-244AD9717CAA}"/>
          </ac:spMkLst>
        </pc:spChg>
        <pc:spChg chg="add del">
          <ac:chgData name="Muzna Rahman" userId="c17f11fd-b9b5-40e2-a005-a60fb8ae2ccc" providerId="ADAL" clId="{98D0DB0D-D018-45C3-B2FF-B09A83619FFB}" dt="2022-03-16T12:19:23.122" v="6609" actId="26606"/>
          <ac:spMkLst>
            <pc:docMk/>
            <pc:sldMk cId="4279339638" sldId="262"/>
            <ac:spMk id="50" creationId="{6A1473A6-3F22-483E-8A30-80B9D2B14592}"/>
          </ac:spMkLst>
        </pc:spChg>
        <pc:spChg chg="add">
          <ac:chgData name="Muzna Rahman" userId="c17f11fd-b9b5-40e2-a005-a60fb8ae2ccc" providerId="ADAL" clId="{98D0DB0D-D018-45C3-B2FF-B09A83619FFB}" dt="2022-03-16T12:19:23.127" v="6610" actId="26606"/>
          <ac:spMkLst>
            <pc:docMk/>
            <pc:sldMk cId="4279339638" sldId="262"/>
            <ac:spMk id="57" creationId="{100EDD19-6802-4EC3-95CE-CFFAB042CFD6}"/>
          </ac:spMkLst>
        </pc:spChg>
        <pc:spChg chg="add">
          <ac:chgData name="Muzna Rahman" userId="c17f11fd-b9b5-40e2-a005-a60fb8ae2ccc" providerId="ADAL" clId="{98D0DB0D-D018-45C3-B2FF-B09A83619FFB}" dt="2022-03-16T12:19:23.127" v="6610" actId="26606"/>
          <ac:spMkLst>
            <pc:docMk/>
            <pc:sldMk cId="4279339638" sldId="262"/>
            <ac:spMk id="58" creationId="{DB17E863-922E-4C26-BD64-E8FD41D28661}"/>
          </ac:spMkLst>
        </pc:spChg>
        <pc:grpChg chg="add del">
          <ac:chgData name="Muzna Rahman" userId="c17f11fd-b9b5-40e2-a005-a60fb8ae2ccc" providerId="ADAL" clId="{98D0DB0D-D018-45C3-B2FF-B09A83619FFB}" dt="2022-03-16T12:19:23.127" v="6610" actId="26606"/>
          <ac:grpSpMkLst>
            <pc:docMk/>
            <pc:sldMk cId="4279339638" sldId="262"/>
            <ac:grpSpMk id="25" creationId="{B0CED441-B73B-4907-9AF2-614CEAC6A182}"/>
          </ac:grpSpMkLst>
        </pc:grpChg>
        <pc:grpChg chg="add del">
          <ac:chgData name="Muzna Rahman" userId="c17f11fd-b9b5-40e2-a005-a60fb8ae2ccc" providerId="ADAL" clId="{98D0DB0D-D018-45C3-B2FF-B09A83619FFB}" dt="2022-03-16T12:19:23.122" v="6609" actId="26606"/>
          <ac:grpSpMkLst>
            <pc:docMk/>
            <pc:sldMk cId="4279339638" sldId="262"/>
            <ac:grpSpMk id="52" creationId="{AA1375E3-3E53-4D75-BAB7-E5929BFCB25F}"/>
          </ac:grpSpMkLst>
        </pc:grpChg>
      </pc:sldChg>
      <pc:sldChg chg="addSp modSp mod setBg">
        <pc:chgData name="Muzna Rahman" userId="c17f11fd-b9b5-40e2-a005-a60fb8ae2ccc" providerId="ADAL" clId="{98D0DB0D-D018-45C3-B2FF-B09A83619FFB}" dt="2022-03-17T20:13:03.014" v="7917" actId="20577"/>
        <pc:sldMkLst>
          <pc:docMk/>
          <pc:sldMk cId="3337497638" sldId="263"/>
        </pc:sldMkLst>
        <pc:spChg chg="mod">
          <ac:chgData name="Muzna Rahman" userId="c17f11fd-b9b5-40e2-a005-a60fb8ae2ccc" providerId="ADAL" clId="{98D0DB0D-D018-45C3-B2FF-B09A83619FFB}" dt="2022-03-16T12:18:22.861" v="6601" actId="26606"/>
          <ac:spMkLst>
            <pc:docMk/>
            <pc:sldMk cId="3337497638" sldId="263"/>
            <ac:spMk id="2" creationId="{886D2351-9037-4461-B2EB-7645F9856909}"/>
          </ac:spMkLst>
        </pc:spChg>
        <pc:spChg chg="mod">
          <ac:chgData name="Muzna Rahman" userId="c17f11fd-b9b5-40e2-a005-a60fb8ae2ccc" providerId="ADAL" clId="{98D0DB0D-D018-45C3-B2FF-B09A83619FFB}" dt="2022-03-17T20:13:03.014" v="7917" actId="20577"/>
          <ac:spMkLst>
            <pc:docMk/>
            <pc:sldMk cId="3337497638" sldId="263"/>
            <ac:spMk id="3" creationId="{E3048C4B-5B15-409E-ABDC-A3A5E91C73D3}"/>
          </ac:spMkLst>
        </pc:spChg>
        <pc:spChg chg="add">
          <ac:chgData name="Muzna Rahman" userId="c17f11fd-b9b5-40e2-a005-a60fb8ae2ccc" providerId="ADAL" clId="{98D0DB0D-D018-45C3-B2FF-B09A83619FFB}" dt="2022-03-16T12:18:22.861" v="6601" actId="26606"/>
          <ac:spMkLst>
            <pc:docMk/>
            <pc:sldMk cId="3337497638" sldId="263"/>
            <ac:spMk id="8" creationId="{7CB4857B-ED7C-444D-9F04-2F885114A1C2}"/>
          </ac:spMkLst>
        </pc:spChg>
        <pc:spChg chg="add">
          <ac:chgData name="Muzna Rahman" userId="c17f11fd-b9b5-40e2-a005-a60fb8ae2ccc" providerId="ADAL" clId="{98D0DB0D-D018-45C3-B2FF-B09A83619FFB}" dt="2022-03-16T12:18:22.861" v="6601" actId="26606"/>
          <ac:spMkLst>
            <pc:docMk/>
            <pc:sldMk cId="3337497638" sldId="263"/>
            <ac:spMk id="10" creationId="{D18046FB-44EA-4FD8-A585-EA09A319B2D0}"/>
          </ac:spMkLst>
        </pc:spChg>
        <pc:spChg chg="add">
          <ac:chgData name="Muzna Rahman" userId="c17f11fd-b9b5-40e2-a005-a60fb8ae2ccc" providerId="ADAL" clId="{98D0DB0D-D018-45C3-B2FF-B09A83619FFB}" dt="2022-03-16T12:18:22.861" v="6601" actId="26606"/>
          <ac:spMkLst>
            <pc:docMk/>
            <pc:sldMk cId="3337497638" sldId="263"/>
            <ac:spMk id="12" creationId="{479F5F2B-8B58-4140-AE6A-51F6C67B18D9}"/>
          </ac:spMkLst>
        </pc:spChg>
      </pc:sldChg>
      <pc:sldChg chg="addSp modSp new mod setBg">
        <pc:chgData name="Muzna Rahman" userId="c17f11fd-b9b5-40e2-a005-a60fb8ae2ccc" providerId="ADAL" clId="{98D0DB0D-D018-45C3-B2FF-B09A83619FFB}" dt="2022-03-17T20:10:09.035" v="7891" actId="20577"/>
        <pc:sldMkLst>
          <pc:docMk/>
          <pc:sldMk cId="1531169970" sldId="264"/>
        </pc:sldMkLst>
        <pc:spChg chg="mod">
          <ac:chgData name="Muzna Rahman" userId="c17f11fd-b9b5-40e2-a005-a60fb8ae2ccc" providerId="ADAL" clId="{98D0DB0D-D018-45C3-B2FF-B09A83619FFB}" dt="2022-03-16T12:14:17.796" v="6524" actId="26606"/>
          <ac:spMkLst>
            <pc:docMk/>
            <pc:sldMk cId="1531169970" sldId="264"/>
            <ac:spMk id="2" creationId="{3C5EB070-F911-454B-A4C4-FD2D65DA52FD}"/>
          </ac:spMkLst>
        </pc:spChg>
        <pc:spChg chg="mod">
          <ac:chgData name="Muzna Rahman" userId="c17f11fd-b9b5-40e2-a005-a60fb8ae2ccc" providerId="ADAL" clId="{98D0DB0D-D018-45C3-B2FF-B09A83619FFB}" dt="2022-03-17T20:10:09.035" v="7891" actId="20577"/>
          <ac:spMkLst>
            <pc:docMk/>
            <pc:sldMk cId="1531169970" sldId="264"/>
            <ac:spMk id="3" creationId="{C0BF90A5-294F-4BD9-97CD-4FB68091AD1E}"/>
          </ac:spMkLst>
        </pc:spChg>
        <pc:spChg chg="add">
          <ac:chgData name="Muzna Rahman" userId="c17f11fd-b9b5-40e2-a005-a60fb8ae2ccc" providerId="ADAL" clId="{98D0DB0D-D018-45C3-B2FF-B09A83619FFB}" dt="2022-03-16T12:14:17.796" v="6524" actId="26606"/>
          <ac:spMkLst>
            <pc:docMk/>
            <pc:sldMk cId="1531169970" sldId="264"/>
            <ac:spMk id="8" creationId="{7CB4857B-ED7C-444D-9F04-2F885114A1C2}"/>
          </ac:spMkLst>
        </pc:spChg>
        <pc:spChg chg="add">
          <ac:chgData name="Muzna Rahman" userId="c17f11fd-b9b5-40e2-a005-a60fb8ae2ccc" providerId="ADAL" clId="{98D0DB0D-D018-45C3-B2FF-B09A83619FFB}" dt="2022-03-16T12:14:17.796" v="6524" actId="26606"/>
          <ac:spMkLst>
            <pc:docMk/>
            <pc:sldMk cId="1531169970" sldId="264"/>
            <ac:spMk id="10" creationId="{D18046FB-44EA-4FD8-A585-EA09A319B2D0}"/>
          </ac:spMkLst>
        </pc:spChg>
        <pc:spChg chg="add">
          <ac:chgData name="Muzna Rahman" userId="c17f11fd-b9b5-40e2-a005-a60fb8ae2ccc" providerId="ADAL" clId="{98D0DB0D-D018-45C3-B2FF-B09A83619FFB}" dt="2022-03-16T12:14:17.796" v="6524" actId="26606"/>
          <ac:spMkLst>
            <pc:docMk/>
            <pc:sldMk cId="1531169970" sldId="264"/>
            <ac:spMk id="12" creationId="{479F5F2B-8B58-4140-AE6A-51F6C67B18D9}"/>
          </ac:spMkLst>
        </pc:spChg>
      </pc:sldChg>
      <pc:sldChg chg="new del">
        <pc:chgData name="Muzna Rahman" userId="c17f11fd-b9b5-40e2-a005-a60fb8ae2ccc" providerId="ADAL" clId="{98D0DB0D-D018-45C3-B2FF-B09A83619FFB}" dt="2022-03-16T11:17:37.143" v="774" actId="680"/>
        <pc:sldMkLst>
          <pc:docMk/>
          <pc:sldMk cId="2419101770" sldId="264"/>
        </pc:sldMkLst>
      </pc:sldChg>
      <pc:sldChg chg="modSp new mod">
        <pc:chgData name="Muzna Rahman" userId="c17f11fd-b9b5-40e2-a005-a60fb8ae2ccc" providerId="ADAL" clId="{98D0DB0D-D018-45C3-B2FF-B09A83619FFB}" dt="2022-03-16T12:20:24.909" v="6625" actId="20577"/>
        <pc:sldMkLst>
          <pc:docMk/>
          <pc:sldMk cId="2990513850" sldId="265"/>
        </pc:sldMkLst>
        <pc:spChg chg="mod">
          <ac:chgData name="Muzna Rahman" userId="c17f11fd-b9b5-40e2-a005-a60fb8ae2ccc" providerId="ADAL" clId="{98D0DB0D-D018-45C3-B2FF-B09A83619FFB}" dt="2022-03-16T11:33:52.419" v="2640" actId="20577"/>
          <ac:spMkLst>
            <pc:docMk/>
            <pc:sldMk cId="2990513850" sldId="265"/>
            <ac:spMk id="2" creationId="{E0019ADB-B65F-41AF-B9EC-2EB625561478}"/>
          </ac:spMkLst>
        </pc:spChg>
        <pc:spChg chg="mod">
          <ac:chgData name="Muzna Rahman" userId="c17f11fd-b9b5-40e2-a005-a60fb8ae2ccc" providerId="ADAL" clId="{98D0DB0D-D018-45C3-B2FF-B09A83619FFB}" dt="2022-03-16T12:20:24.909" v="6625" actId="20577"/>
          <ac:spMkLst>
            <pc:docMk/>
            <pc:sldMk cId="2990513850" sldId="265"/>
            <ac:spMk id="3" creationId="{67168D9E-7890-4196-8F84-C1119115380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791F-DDB8-4592-BDD3-1CD40440BA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F55028-0F0F-4A1A-9A00-4AD5E0BAC4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4BA6B1-339A-4395-9895-AB900C914354}"/>
              </a:ext>
            </a:extLst>
          </p:cNvPr>
          <p:cNvSpPr>
            <a:spLocks noGrp="1"/>
          </p:cNvSpPr>
          <p:nvPr>
            <p:ph type="dt" sz="half" idx="10"/>
          </p:nvPr>
        </p:nvSpPr>
        <p:spPr/>
        <p:txBody>
          <a:bodyPr/>
          <a:lstStyle/>
          <a:p>
            <a:fld id="{C89CB14D-64AA-43BD-8127-258A2A0BAFAF}" type="datetimeFigureOut">
              <a:rPr lang="en-GB" smtClean="0"/>
              <a:t>17/03/2022</a:t>
            </a:fld>
            <a:endParaRPr lang="en-GB"/>
          </a:p>
        </p:txBody>
      </p:sp>
      <p:sp>
        <p:nvSpPr>
          <p:cNvPr id="5" name="Footer Placeholder 4">
            <a:extLst>
              <a:ext uri="{FF2B5EF4-FFF2-40B4-BE49-F238E27FC236}">
                <a16:creationId xmlns:a16="http://schemas.microsoft.com/office/drawing/2014/main" id="{1A883787-9A6A-42C8-8D0D-882A73823B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20B28D-367B-484C-991C-14136411C7EE}"/>
              </a:ext>
            </a:extLst>
          </p:cNvPr>
          <p:cNvSpPr>
            <a:spLocks noGrp="1"/>
          </p:cNvSpPr>
          <p:nvPr>
            <p:ph type="sldNum" sz="quarter" idx="12"/>
          </p:nvPr>
        </p:nvSpPr>
        <p:spPr/>
        <p:txBody>
          <a:bodyPr/>
          <a:lstStyle/>
          <a:p>
            <a:fld id="{0A139950-83FE-413E-AB8B-27DC1C1D3EA6}" type="slidenum">
              <a:rPr lang="en-GB" smtClean="0"/>
              <a:t>‹#›</a:t>
            </a:fld>
            <a:endParaRPr lang="en-GB"/>
          </a:p>
        </p:txBody>
      </p:sp>
    </p:spTree>
    <p:extLst>
      <p:ext uri="{BB962C8B-B14F-4D97-AF65-F5344CB8AC3E}">
        <p14:creationId xmlns:p14="http://schemas.microsoft.com/office/powerpoint/2010/main" val="2563747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041F-797D-45DF-81D2-3B2A90E652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254B1A-21B3-469A-846A-F5E36C99B1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9FAF88-C500-4743-AB25-B423EA62E4AA}"/>
              </a:ext>
            </a:extLst>
          </p:cNvPr>
          <p:cNvSpPr>
            <a:spLocks noGrp="1"/>
          </p:cNvSpPr>
          <p:nvPr>
            <p:ph type="dt" sz="half" idx="10"/>
          </p:nvPr>
        </p:nvSpPr>
        <p:spPr/>
        <p:txBody>
          <a:bodyPr/>
          <a:lstStyle/>
          <a:p>
            <a:fld id="{C89CB14D-64AA-43BD-8127-258A2A0BAFAF}" type="datetimeFigureOut">
              <a:rPr lang="en-GB" smtClean="0"/>
              <a:t>17/03/2022</a:t>
            </a:fld>
            <a:endParaRPr lang="en-GB"/>
          </a:p>
        </p:txBody>
      </p:sp>
      <p:sp>
        <p:nvSpPr>
          <p:cNvPr id="5" name="Footer Placeholder 4">
            <a:extLst>
              <a:ext uri="{FF2B5EF4-FFF2-40B4-BE49-F238E27FC236}">
                <a16:creationId xmlns:a16="http://schemas.microsoft.com/office/drawing/2014/main" id="{6B04E899-0978-4000-BE85-FDB09CE18E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31ACD1-DA38-46A0-B383-8A7509402F9D}"/>
              </a:ext>
            </a:extLst>
          </p:cNvPr>
          <p:cNvSpPr>
            <a:spLocks noGrp="1"/>
          </p:cNvSpPr>
          <p:nvPr>
            <p:ph type="sldNum" sz="quarter" idx="12"/>
          </p:nvPr>
        </p:nvSpPr>
        <p:spPr/>
        <p:txBody>
          <a:bodyPr/>
          <a:lstStyle/>
          <a:p>
            <a:fld id="{0A139950-83FE-413E-AB8B-27DC1C1D3EA6}" type="slidenum">
              <a:rPr lang="en-GB" smtClean="0"/>
              <a:t>‹#›</a:t>
            </a:fld>
            <a:endParaRPr lang="en-GB"/>
          </a:p>
        </p:txBody>
      </p:sp>
    </p:spTree>
    <p:extLst>
      <p:ext uri="{BB962C8B-B14F-4D97-AF65-F5344CB8AC3E}">
        <p14:creationId xmlns:p14="http://schemas.microsoft.com/office/powerpoint/2010/main" val="348077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B3DB79-BB85-4427-A44F-F8B1192E50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6DF8CD-6F42-4063-A9F4-2E35508424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2E6267-09EC-4874-935F-B4340E83928F}"/>
              </a:ext>
            </a:extLst>
          </p:cNvPr>
          <p:cNvSpPr>
            <a:spLocks noGrp="1"/>
          </p:cNvSpPr>
          <p:nvPr>
            <p:ph type="dt" sz="half" idx="10"/>
          </p:nvPr>
        </p:nvSpPr>
        <p:spPr/>
        <p:txBody>
          <a:bodyPr/>
          <a:lstStyle/>
          <a:p>
            <a:fld id="{C89CB14D-64AA-43BD-8127-258A2A0BAFAF}" type="datetimeFigureOut">
              <a:rPr lang="en-GB" smtClean="0"/>
              <a:t>17/03/2022</a:t>
            </a:fld>
            <a:endParaRPr lang="en-GB"/>
          </a:p>
        </p:txBody>
      </p:sp>
      <p:sp>
        <p:nvSpPr>
          <p:cNvPr id="5" name="Footer Placeholder 4">
            <a:extLst>
              <a:ext uri="{FF2B5EF4-FFF2-40B4-BE49-F238E27FC236}">
                <a16:creationId xmlns:a16="http://schemas.microsoft.com/office/drawing/2014/main" id="{6AE0AFF8-71C8-4822-BDB1-4ED34BE8E3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09FB36-E30B-4ECB-AB22-F069B9FD4873}"/>
              </a:ext>
            </a:extLst>
          </p:cNvPr>
          <p:cNvSpPr>
            <a:spLocks noGrp="1"/>
          </p:cNvSpPr>
          <p:nvPr>
            <p:ph type="sldNum" sz="quarter" idx="12"/>
          </p:nvPr>
        </p:nvSpPr>
        <p:spPr/>
        <p:txBody>
          <a:bodyPr/>
          <a:lstStyle/>
          <a:p>
            <a:fld id="{0A139950-83FE-413E-AB8B-27DC1C1D3EA6}" type="slidenum">
              <a:rPr lang="en-GB" smtClean="0"/>
              <a:t>‹#›</a:t>
            </a:fld>
            <a:endParaRPr lang="en-GB"/>
          </a:p>
        </p:txBody>
      </p:sp>
    </p:spTree>
    <p:extLst>
      <p:ext uri="{BB962C8B-B14F-4D97-AF65-F5344CB8AC3E}">
        <p14:creationId xmlns:p14="http://schemas.microsoft.com/office/powerpoint/2010/main" val="316625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75F0-60CB-4276-8065-E8784FAFAA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00F85B-B0DA-4EC2-9573-126B7BE76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738395-589D-43F5-B9F7-B8A450219E5C}"/>
              </a:ext>
            </a:extLst>
          </p:cNvPr>
          <p:cNvSpPr>
            <a:spLocks noGrp="1"/>
          </p:cNvSpPr>
          <p:nvPr>
            <p:ph type="dt" sz="half" idx="10"/>
          </p:nvPr>
        </p:nvSpPr>
        <p:spPr/>
        <p:txBody>
          <a:bodyPr/>
          <a:lstStyle/>
          <a:p>
            <a:fld id="{C89CB14D-64AA-43BD-8127-258A2A0BAFAF}" type="datetimeFigureOut">
              <a:rPr lang="en-GB" smtClean="0"/>
              <a:t>17/03/2022</a:t>
            </a:fld>
            <a:endParaRPr lang="en-GB"/>
          </a:p>
        </p:txBody>
      </p:sp>
      <p:sp>
        <p:nvSpPr>
          <p:cNvPr id="5" name="Footer Placeholder 4">
            <a:extLst>
              <a:ext uri="{FF2B5EF4-FFF2-40B4-BE49-F238E27FC236}">
                <a16:creationId xmlns:a16="http://schemas.microsoft.com/office/drawing/2014/main" id="{2F7576C6-4D9A-48A4-9DD4-A03E41379E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C0D0B3-198D-4B2F-88B4-E8C0B6F25796}"/>
              </a:ext>
            </a:extLst>
          </p:cNvPr>
          <p:cNvSpPr>
            <a:spLocks noGrp="1"/>
          </p:cNvSpPr>
          <p:nvPr>
            <p:ph type="sldNum" sz="quarter" idx="12"/>
          </p:nvPr>
        </p:nvSpPr>
        <p:spPr/>
        <p:txBody>
          <a:bodyPr/>
          <a:lstStyle/>
          <a:p>
            <a:fld id="{0A139950-83FE-413E-AB8B-27DC1C1D3EA6}" type="slidenum">
              <a:rPr lang="en-GB" smtClean="0"/>
              <a:t>‹#›</a:t>
            </a:fld>
            <a:endParaRPr lang="en-GB"/>
          </a:p>
        </p:txBody>
      </p:sp>
    </p:spTree>
    <p:extLst>
      <p:ext uri="{BB962C8B-B14F-4D97-AF65-F5344CB8AC3E}">
        <p14:creationId xmlns:p14="http://schemas.microsoft.com/office/powerpoint/2010/main" val="263641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3B1F-B779-4A5E-83B2-8C02248D6B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F4A2CC-B63A-4C52-AFF4-859A5F3A1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A5156D-C5F1-4A91-AD42-513DC53B903B}"/>
              </a:ext>
            </a:extLst>
          </p:cNvPr>
          <p:cNvSpPr>
            <a:spLocks noGrp="1"/>
          </p:cNvSpPr>
          <p:nvPr>
            <p:ph type="dt" sz="half" idx="10"/>
          </p:nvPr>
        </p:nvSpPr>
        <p:spPr/>
        <p:txBody>
          <a:bodyPr/>
          <a:lstStyle/>
          <a:p>
            <a:fld id="{C89CB14D-64AA-43BD-8127-258A2A0BAFAF}" type="datetimeFigureOut">
              <a:rPr lang="en-GB" smtClean="0"/>
              <a:t>17/03/2022</a:t>
            </a:fld>
            <a:endParaRPr lang="en-GB"/>
          </a:p>
        </p:txBody>
      </p:sp>
      <p:sp>
        <p:nvSpPr>
          <p:cNvPr id="5" name="Footer Placeholder 4">
            <a:extLst>
              <a:ext uri="{FF2B5EF4-FFF2-40B4-BE49-F238E27FC236}">
                <a16:creationId xmlns:a16="http://schemas.microsoft.com/office/drawing/2014/main" id="{5507CE16-A854-4500-976A-D69CFE661E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6A04EA-4662-4ADD-8068-0F91EBB43CE0}"/>
              </a:ext>
            </a:extLst>
          </p:cNvPr>
          <p:cNvSpPr>
            <a:spLocks noGrp="1"/>
          </p:cNvSpPr>
          <p:nvPr>
            <p:ph type="sldNum" sz="quarter" idx="12"/>
          </p:nvPr>
        </p:nvSpPr>
        <p:spPr/>
        <p:txBody>
          <a:bodyPr/>
          <a:lstStyle/>
          <a:p>
            <a:fld id="{0A139950-83FE-413E-AB8B-27DC1C1D3EA6}" type="slidenum">
              <a:rPr lang="en-GB" smtClean="0"/>
              <a:t>‹#›</a:t>
            </a:fld>
            <a:endParaRPr lang="en-GB"/>
          </a:p>
        </p:txBody>
      </p:sp>
    </p:spTree>
    <p:extLst>
      <p:ext uri="{BB962C8B-B14F-4D97-AF65-F5344CB8AC3E}">
        <p14:creationId xmlns:p14="http://schemas.microsoft.com/office/powerpoint/2010/main" val="91970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2B357-D862-4912-BFD6-8E4CDA6005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DB15FC-93DE-4FE0-8C6A-8FA54A545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C22B3EB-0D67-4BA7-B9DB-9340E81DA8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569043-2D94-41A9-993B-244373548BC5}"/>
              </a:ext>
            </a:extLst>
          </p:cNvPr>
          <p:cNvSpPr>
            <a:spLocks noGrp="1"/>
          </p:cNvSpPr>
          <p:nvPr>
            <p:ph type="dt" sz="half" idx="10"/>
          </p:nvPr>
        </p:nvSpPr>
        <p:spPr/>
        <p:txBody>
          <a:bodyPr/>
          <a:lstStyle/>
          <a:p>
            <a:fld id="{C89CB14D-64AA-43BD-8127-258A2A0BAFAF}" type="datetimeFigureOut">
              <a:rPr lang="en-GB" smtClean="0"/>
              <a:t>17/03/2022</a:t>
            </a:fld>
            <a:endParaRPr lang="en-GB"/>
          </a:p>
        </p:txBody>
      </p:sp>
      <p:sp>
        <p:nvSpPr>
          <p:cNvPr id="6" name="Footer Placeholder 5">
            <a:extLst>
              <a:ext uri="{FF2B5EF4-FFF2-40B4-BE49-F238E27FC236}">
                <a16:creationId xmlns:a16="http://schemas.microsoft.com/office/drawing/2014/main" id="{80EA0170-8FED-42BD-B5B5-FDADD45DA7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C1C06A-7A07-4AF2-849E-152F5D2CE402}"/>
              </a:ext>
            </a:extLst>
          </p:cNvPr>
          <p:cNvSpPr>
            <a:spLocks noGrp="1"/>
          </p:cNvSpPr>
          <p:nvPr>
            <p:ph type="sldNum" sz="quarter" idx="12"/>
          </p:nvPr>
        </p:nvSpPr>
        <p:spPr/>
        <p:txBody>
          <a:bodyPr/>
          <a:lstStyle/>
          <a:p>
            <a:fld id="{0A139950-83FE-413E-AB8B-27DC1C1D3EA6}" type="slidenum">
              <a:rPr lang="en-GB" smtClean="0"/>
              <a:t>‹#›</a:t>
            </a:fld>
            <a:endParaRPr lang="en-GB"/>
          </a:p>
        </p:txBody>
      </p:sp>
    </p:spTree>
    <p:extLst>
      <p:ext uri="{BB962C8B-B14F-4D97-AF65-F5344CB8AC3E}">
        <p14:creationId xmlns:p14="http://schemas.microsoft.com/office/powerpoint/2010/main" val="279048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91A0-52CA-4095-99C0-139E81F028D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0E46E8-DA13-443B-9FDA-F1E500E8AF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5DA62-1EE7-46B3-816A-FE1E4BD530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6564AA-6C1A-41B9-A8A5-859A5D8DAD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4F5D58-D81A-484F-BA30-100AD6277E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571FF4-6F8D-4452-A927-15B56D90AC84}"/>
              </a:ext>
            </a:extLst>
          </p:cNvPr>
          <p:cNvSpPr>
            <a:spLocks noGrp="1"/>
          </p:cNvSpPr>
          <p:nvPr>
            <p:ph type="dt" sz="half" idx="10"/>
          </p:nvPr>
        </p:nvSpPr>
        <p:spPr/>
        <p:txBody>
          <a:bodyPr/>
          <a:lstStyle/>
          <a:p>
            <a:fld id="{C89CB14D-64AA-43BD-8127-258A2A0BAFAF}" type="datetimeFigureOut">
              <a:rPr lang="en-GB" smtClean="0"/>
              <a:t>17/03/2022</a:t>
            </a:fld>
            <a:endParaRPr lang="en-GB"/>
          </a:p>
        </p:txBody>
      </p:sp>
      <p:sp>
        <p:nvSpPr>
          <p:cNvPr id="8" name="Footer Placeholder 7">
            <a:extLst>
              <a:ext uri="{FF2B5EF4-FFF2-40B4-BE49-F238E27FC236}">
                <a16:creationId xmlns:a16="http://schemas.microsoft.com/office/drawing/2014/main" id="{809C6153-59F8-41AC-8B67-6777E1B03B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99E271-F829-40E5-8632-A4DF8F8CF8D5}"/>
              </a:ext>
            </a:extLst>
          </p:cNvPr>
          <p:cNvSpPr>
            <a:spLocks noGrp="1"/>
          </p:cNvSpPr>
          <p:nvPr>
            <p:ph type="sldNum" sz="quarter" idx="12"/>
          </p:nvPr>
        </p:nvSpPr>
        <p:spPr/>
        <p:txBody>
          <a:bodyPr/>
          <a:lstStyle/>
          <a:p>
            <a:fld id="{0A139950-83FE-413E-AB8B-27DC1C1D3EA6}" type="slidenum">
              <a:rPr lang="en-GB" smtClean="0"/>
              <a:t>‹#›</a:t>
            </a:fld>
            <a:endParaRPr lang="en-GB"/>
          </a:p>
        </p:txBody>
      </p:sp>
    </p:spTree>
    <p:extLst>
      <p:ext uri="{BB962C8B-B14F-4D97-AF65-F5344CB8AC3E}">
        <p14:creationId xmlns:p14="http://schemas.microsoft.com/office/powerpoint/2010/main" val="213204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FD27-4EED-460A-9CF8-1582419A4C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1E470E-B3AA-4D40-9893-26DC23BE2594}"/>
              </a:ext>
            </a:extLst>
          </p:cNvPr>
          <p:cNvSpPr>
            <a:spLocks noGrp="1"/>
          </p:cNvSpPr>
          <p:nvPr>
            <p:ph type="dt" sz="half" idx="10"/>
          </p:nvPr>
        </p:nvSpPr>
        <p:spPr/>
        <p:txBody>
          <a:bodyPr/>
          <a:lstStyle/>
          <a:p>
            <a:fld id="{C89CB14D-64AA-43BD-8127-258A2A0BAFAF}" type="datetimeFigureOut">
              <a:rPr lang="en-GB" smtClean="0"/>
              <a:t>17/03/2022</a:t>
            </a:fld>
            <a:endParaRPr lang="en-GB"/>
          </a:p>
        </p:txBody>
      </p:sp>
      <p:sp>
        <p:nvSpPr>
          <p:cNvPr id="4" name="Footer Placeholder 3">
            <a:extLst>
              <a:ext uri="{FF2B5EF4-FFF2-40B4-BE49-F238E27FC236}">
                <a16:creationId xmlns:a16="http://schemas.microsoft.com/office/drawing/2014/main" id="{32973D3F-FD5F-4744-A1F1-C03A455904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ACCF72-FC51-42C3-B35A-D62351617F88}"/>
              </a:ext>
            </a:extLst>
          </p:cNvPr>
          <p:cNvSpPr>
            <a:spLocks noGrp="1"/>
          </p:cNvSpPr>
          <p:nvPr>
            <p:ph type="sldNum" sz="quarter" idx="12"/>
          </p:nvPr>
        </p:nvSpPr>
        <p:spPr/>
        <p:txBody>
          <a:bodyPr/>
          <a:lstStyle/>
          <a:p>
            <a:fld id="{0A139950-83FE-413E-AB8B-27DC1C1D3EA6}" type="slidenum">
              <a:rPr lang="en-GB" smtClean="0"/>
              <a:t>‹#›</a:t>
            </a:fld>
            <a:endParaRPr lang="en-GB"/>
          </a:p>
        </p:txBody>
      </p:sp>
    </p:spTree>
    <p:extLst>
      <p:ext uri="{BB962C8B-B14F-4D97-AF65-F5344CB8AC3E}">
        <p14:creationId xmlns:p14="http://schemas.microsoft.com/office/powerpoint/2010/main" val="141364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E579C8-3C29-45C1-BA16-0F24126ADEDB}"/>
              </a:ext>
            </a:extLst>
          </p:cNvPr>
          <p:cNvSpPr>
            <a:spLocks noGrp="1"/>
          </p:cNvSpPr>
          <p:nvPr>
            <p:ph type="dt" sz="half" idx="10"/>
          </p:nvPr>
        </p:nvSpPr>
        <p:spPr/>
        <p:txBody>
          <a:bodyPr/>
          <a:lstStyle/>
          <a:p>
            <a:fld id="{C89CB14D-64AA-43BD-8127-258A2A0BAFAF}" type="datetimeFigureOut">
              <a:rPr lang="en-GB" smtClean="0"/>
              <a:t>17/03/2022</a:t>
            </a:fld>
            <a:endParaRPr lang="en-GB"/>
          </a:p>
        </p:txBody>
      </p:sp>
      <p:sp>
        <p:nvSpPr>
          <p:cNvPr id="3" name="Footer Placeholder 2">
            <a:extLst>
              <a:ext uri="{FF2B5EF4-FFF2-40B4-BE49-F238E27FC236}">
                <a16:creationId xmlns:a16="http://schemas.microsoft.com/office/drawing/2014/main" id="{F99FF2B3-7C81-4782-B0C5-F77BE2C052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991C90-0B94-49BC-A7DA-4F6E918DBB0E}"/>
              </a:ext>
            </a:extLst>
          </p:cNvPr>
          <p:cNvSpPr>
            <a:spLocks noGrp="1"/>
          </p:cNvSpPr>
          <p:nvPr>
            <p:ph type="sldNum" sz="quarter" idx="12"/>
          </p:nvPr>
        </p:nvSpPr>
        <p:spPr/>
        <p:txBody>
          <a:bodyPr/>
          <a:lstStyle/>
          <a:p>
            <a:fld id="{0A139950-83FE-413E-AB8B-27DC1C1D3EA6}" type="slidenum">
              <a:rPr lang="en-GB" smtClean="0"/>
              <a:t>‹#›</a:t>
            </a:fld>
            <a:endParaRPr lang="en-GB"/>
          </a:p>
        </p:txBody>
      </p:sp>
    </p:spTree>
    <p:extLst>
      <p:ext uri="{BB962C8B-B14F-4D97-AF65-F5344CB8AC3E}">
        <p14:creationId xmlns:p14="http://schemas.microsoft.com/office/powerpoint/2010/main" val="229806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77F3-0A0A-45BB-9875-0F5F20564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1AB20A-DAEB-4BFB-BB0D-2076E1F32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125D83-A90B-4E3E-B89E-19F1F3188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55E8A6-AAE4-4700-9784-4FB3C0665509}"/>
              </a:ext>
            </a:extLst>
          </p:cNvPr>
          <p:cNvSpPr>
            <a:spLocks noGrp="1"/>
          </p:cNvSpPr>
          <p:nvPr>
            <p:ph type="dt" sz="half" idx="10"/>
          </p:nvPr>
        </p:nvSpPr>
        <p:spPr/>
        <p:txBody>
          <a:bodyPr/>
          <a:lstStyle/>
          <a:p>
            <a:fld id="{C89CB14D-64AA-43BD-8127-258A2A0BAFAF}" type="datetimeFigureOut">
              <a:rPr lang="en-GB" smtClean="0"/>
              <a:t>17/03/2022</a:t>
            </a:fld>
            <a:endParaRPr lang="en-GB"/>
          </a:p>
        </p:txBody>
      </p:sp>
      <p:sp>
        <p:nvSpPr>
          <p:cNvPr id="6" name="Footer Placeholder 5">
            <a:extLst>
              <a:ext uri="{FF2B5EF4-FFF2-40B4-BE49-F238E27FC236}">
                <a16:creationId xmlns:a16="http://schemas.microsoft.com/office/drawing/2014/main" id="{ABD3906D-58B2-405A-8927-CBDF1996FA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80E990-5B21-4927-959A-1070428E2CDA}"/>
              </a:ext>
            </a:extLst>
          </p:cNvPr>
          <p:cNvSpPr>
            <a:spLocks noGrp="1"/>
          </p:cNvSpPr>
          <p:nvPr>
            <p:ph type="sldNum" sz="quarter" idx="12"/>
          </p:nvPr>
        </p:nvSpPr>
        <p:spPr/>
        <p:txBody>
          <a:bodyPr/>
          <a:lstStyle/>
          <a:p>
            <a:fld id="{0A139950-83FE-413E-AB8B-27DC1C1D3EA6}" type="slidenum">
              <a:rPr lang="en-GB" smtClean="0"/>
              <a:t>‹#›</a:t>
            </a:fld>
            <a:endParaRPr lang="en-GB"/>
          </a:p>
        </p:txBody>
      </p:sp>
    </p:spTree>
    <p:extLst>
      <p:ext uri="{BB962C8B-B14F-4D97-AF65-F5344CB8AC3E}">
        <p14:creationId xmlns:p14="http://schemas.microsoft.com/office/powerpoint/2010/main" val="409328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33BC-4722-4EDB-8B21-345837F0A6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6953B5-0E43-49BC-B080-99DA1772B2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73C365-5078-489D-AFE3-A20148E6A6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79A8DB-14F5-4810-8667-D544BC7A6EBE}"/>
              </a:ext>
            </a:extLst>
          </p:cNvPr>
          <p:cNvSpPr>
            <a:spLocks noGrp="1"/>
          </p:cNvSpPr>
          <p:nvPr>
            <p:ph type="dt" sz="half" idx="10"/>
          </p:nvPr>
        </p:nvSpPr>
        <p:spPr/>
        <p:txBody>
          <a:bodyPr/>
          <a:lstStyle/>
          <a:p>
            <a:fld id="{C89CB14D-64AA-43BD-8127-258A2A0BAFAF}" type="datetimeFigureOut">
              <a:rPr lang="en-GB" smtClean="0"/>
              <a:t>17/03/2022</a:t>
            </a:fld>
            <a:endParaRPr lang="en-GB"/>
          </a:p>
        </p:txBody>
      </p:sp>
      <p:sp>
        <p:nvSpPr>
          <p:cNvPr id="6" name="Footer Placeholder 5">
            <a:extLst>
              <a:ext uri="{FF2B5EF4-FFF2-40B4-BE49-F238E27FC236}">
                <a16:creationId xmlns:a16="http://schemas.microsoft.com/office/drawing/2014/main" id="{DAE22071-BAA2-43DB-9EA4-C835E56E10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D688CC-A777-4760-AD09-9FC3D54D86A0}"/>
              </a:ext>
            </a:extLst>
          </p:cNvPr>
          <p:cNvSpPr>
            <a:spLocks noGrp="1"/>
          </p:cNvSpPr>
          <p:nvPr>
            <p:ph type="sldNum" sz="quarter" idx="12"/>
          </p:nvPr>
        </p:nvSpPr>
        <p:spPr/>
        <p:txBody>
          <a:bodyPr/>
          <a:lstStyle/>
          <a:p>
            <a:fld id="{0A139950-83FE-413E-AB8B-27DC1C1D3EA6}" type="slidenum">
              <a:rPr lang="en-GB" smtClean="0"/>
              <a:t>‹#›</a:t>
            </a:fld>
            <a:endParaRPr lang="en-GB"/>
          </a:p>
        </p:txBody>
      </p:sp>
    </p:spTree>
    <p:extLst>
      <p:ext uri="{BB962C8B-B14F-4D97-AF65-F5344CB8AC3E}">
        <p14:creationId xmlns:p14="http://schemas.microsoft.com/office/powerpoint/2010/main" val="400536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642E8D-C5FC-4FA8-AEAE-F1FBEE7D1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355F13-D644-49F0-A0E7-1B535F532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6BB950-DE23-4D15-9B37-5B52471B06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CB14D-64AA-43BD-8127-258A2A0BAFAF}" type="datetimeFigureOut">
              <a:rPr lang="en-GB" smtClean="0"/>
              <a:t>17/03/2022</a:t>
            </a:fld>
            <a:endParaRPr lang="en-GB"/>
          </a:p>
        </p:txBody>
      </p:sp>
      <p:sp>
        <p:nvSpPr>
          <p:cNvPr id="5" name="Footer Placeholder 4">
            <a:extLst>
              <a:ext uri="{FF2B5EF4-FFF2-40B4-BE49-F238E27FC236}">
                <a16:creationId xmlns:a16="http://schemas.microsoft.com/office/drawing/2014/main" id="{386A222E-D030-420B-8D32-AD2CFF172D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A9D889-637B-43C1-924E-ADD7F11248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39950-83FE-413E-AB8B-27DC1C1D3EA6}" type="slidenum">
              <a:rPr lang="en-GB" smtClean="0"/>
              <a:t>‹#›</a:t>
            </a:fld>
            <a:endParaRPr lang="en-GB"/>
          </a:p>
        </p:txBody>
      </p:sp>
    </p:spTree>
    <p:extLst>
      <p:ext uri="{BB962C8B-B14F-4D97-AF65-F5344CB8AC3E}">
        <p14:creationId xmlns:p14="http://schemas.microsoft.com/office/powerpoint/2010/main" val="270203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ntoniogenna.com/2021/05/14/tv-dal-mondo-645-le-nuove-serie-e-sit-com-in-gran-bretagna-dal-15-al-21-maggio-2021-debutti-the-pact-innocent-2-we-are-lady-parts/"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subfactory.fr/series.html&amp;action=g_episode&amp;serieID=9900&amp;episodeID=663977"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howcase.ca/shows/we-are-lady-parts/cast/"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ciclopediaonline.com/es/islam-grupos-teologicos-principales/"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women in head scarves&#10;&#10;Description automatically generated with low confidence">
            <a:extLst>
              <a:ext uri="{FF2B5EF4-FFF2-40B4-BE49-F238E27FC236}">
                <a16:creationId xmlns:a16="http://schemas.microsoft.com/office/drawing/2014/main" id="{63847F59-DC39-4CDC-B581-06C41237E38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920" r="14880"/>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EAEB71-D0B5-471C-BECB-CD8FA2C39AE4}"/>
              </a:ext>
            </a:extLst>
          </p:cNvPr>
          <p:cNvSpPr>
            <a:spLocks noGrp="1"/>
          </p:cNvSpPr>
          <p:nvPr>
            <p:ph type="ctrTitle"/>
          </p:nvPr>
        </p:nvSpPr>
        <p:spPr>
          <a:xfrm>
            <a:off x="477981" y="1122363"/>
            <a:ext cx="4023360" cy="3204134"/>
          </a:xfrm>
        </p:spPr>
        <p:txBody>
          <a:bodyPr anchor="b">
            <a:normAutofit/>
          </a:bodyPr>
          <a:lstStyle/>
          <a:p>
            <a:pPr algn="l"/>
            <a:r>
              <a:rPr lang="en-GB" sz="4400"/>
              <a:t>Progressive Islamic Feminism and the Limits of the Sacred</a:t>
            </a:r>
          </a:p>
        </p:txBody>
      </p:sp>
      <p:sp>
        <p:nvSpPr>
          <p:cNvPr id="3" name="Subtitle 2">
            <a:extLst>
              <a:ext uri="{FF2B5EF4-FFF2-40B4-BE49-F238E27FC236}">
                <a16:creationId xmlns:a16="http://schemas.microsoft.com/office/drawing/2014/main" id="{546227F4-45B6-4CC1-997D-3553B82C0FC2}"/>
              </a:ext>
            </a:extLst>
          </p:cNvPr>
          <p:cNvSpPr>
            <a:spLocks noGrp="1"/>
          </p:cNvSpPr>
          <p:nvPr>
            <p:ph type="subTitle" idx="1"/>
          </p:nvPr>
        </p:nvSpPr>
        <p:spPr>
          <a:xfrm>
            <a:off x="477980" y="4872922"/>
            <a:ext cx="4023359" cy="1208141"/>
          </a:xfrm>
        </p:spPr>
        <p:txBody>
          <a:bodyPr>
            <a:normAutofit lnSpcReduction="10000"/>
          </a:bodyPr>
          <a:lstStyle/>
          <a:p>
            <a:pPr algn="l"/>
            <a:r>
              <a:rPr lang="en-GB" sz="2000" dirty="0"/>
              <a:t>An analysis of We Are Lady Parts (2021)</a:t>
            </a:r>
          </a:p>
          <a:p>
            <a:pPr algn="l"/>
            <a:r>
              <a:rPr lang="en-GB" sz="2000" dirty="0"/>
              <a:t>Dr Muzna Rahman, Manchester Metropolitan University. </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6AF8A71-8340-445D-BE6D-CB01A5397236}"/>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antoniogenna.com/2021/05/14/tv-dal-mondo-645-le-nuove-serie-e-sit-com-in-gran-bretagna-dal-15-al-21-maggio-2021-debutti-the-pact-innocent-2-we-are-lady-part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9110871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5E51E-4409-418E-8F48-DB04BCF26A4C}"/>
              </a:ext>
            </a:extLst>
          </p:cNvPr>
          <p:cNvSpPr>
            <a:spLocks noGrp="1"/>
          </p:cNvSpPr>
          <p:nvPr>
            <p:ph type="title"/>
          </p:nvPr>
        </p:nvSpPr>
        <p:spPr>
          <a:xfrm>
            <a:off x="572493" y="238539"/>
            <a:ext cx="11018520" cy="1434415"/>
          </a:xfrm>
        </p:spPr>
        <p:txBody>
          <a:bodyPr anchor="b">
            <a:normAutofit/>
          </a:bodyPr>
          <a:lstStyle/>
          <a:p>
            <a:r>
              <a:rPr lang="en-GB" sz="5400"/>
              <a:t>Multiplicity of Muslim Representation</a:t>
            </a:r>
          </a:p>
        </p:txBody>
      </p:sp>
      <p:sp>
        <p:nvSpPr>
          <p:cNvPr id="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DE971A-6537-48B8-8559-71B92690A4FF}"/>
              </a:ext>
            </a:extLst>
          </p:cNvPr>
          <p:cNvSpPr>
            <a:spLocks noGrp="1"/>
          </p:cNvSpPr>
          <p:nvPr>
            <p:ph idx="1"/>
          </p:nvPr>
        </p:nvSpPr>
        <p:spPr>
          <a:xfrm>
            <a:off x="572493" y="1855797"/>
            <a:ext cx="6681747" cy="4763664"/>
          </a:xfrm>
        </p:spPr>
        <p:txBody>
          <a:bodyPr anchor="t">
            <a:noAutofit/>
          </a:bodyPr>
          <a:lstStyle/>
          <a:p>
            <a:r>
              <a:rPr lang="en-GB" sz="1800" dirty="0"/>
              <a:t>This Channel 4 show is focused on female British Muslim representation – and presents a variety of identities and codes of practice of Islam exemplified through a diverse group of women. </a:t>
            </a:r>
          </a:p>
          <a:p>
            <a:r>
              <a:rPr lang="en-GB" sz="1800" dirty="0"/>
              <a:t>“Despite the constant silliness, the show rails against the “us versus them” narrative that polarises us. As a diasporic kid, I know what it’s like to live within multiple identities. I’ve been told that they’re in conflict.” Show writer Nida Manzoor (https://inews.co.uk/culture/television/we-are-lady-parts-nida-manzoor-channel-4-991333). </a:t>
            </a:r>
          </a:p>
          <a:p>
            <a:r>
              <a:rPr lang="en-GB" sz="1800" dirty="0"/>
              <a:t>This this show’s primary intent is to present a multiplicity of underrepresented Islam though comedic realism, seeks to subvert stereotypes of Muslims and attempts to undermine the binary between the ‘good Muslim’ who is ‘moderate,’ law-abiding and non-violent’ according to post-9/11 western discourses and ‘Other Muslims’ who deviate from this model. Apart from the obvious violent terrorist figure, the ‘Othered’ Muslims presented in this show often intersect comfortably with acceptable western modes of feminism and identity politics.  </a:t>
            </a:r>
          </a:p>
        </p:txBody>
      </p:sp>
      <p:pic>
        <p:nvPicPr>
          <p:cNvPr id="5" name="Picture 4" descr="A group of people in clothing&#10;&#10;Description automatically generated with medium confidence">
            <a:extLst>
              <a:ext uri="{FF2B5EF4-FFF2-40B4-BE49-F238E27FC236}">
                <a16:creationId xmlns:a16="http://schemas.microsoft.com/office/drawing/2014/main" id="{0D8BBFE1-3E24-4277-B4E2-82CCFFCB6E4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269" r="25617" b="2"/>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DE45656E-AB92-450D-8360-EC7B886B735B}"/>
              </a:ext>
            </a:extLst>
          </p:cNvPr>
          <p:cNvSpPr txBox="1"/>
          <p:nvPr/>
        </p:nvSpPr>
        <p:spPr>
          <a:xfrm>
            <a:off x="9429906" y="5990433"/>
            <a:ext cx="218681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subfactory.fr/series.html&amp;action=g_episode&amp;serieID=9900&amp;episodeID=663977">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1378778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B070-F911-454B-A4C4-FD2D65DA52FD}"/>
              </a:ext>
            </a:extLst>
          </p:cNvPr>
          <p:cNvSpPr>
            <a:spLocks noGrp="1"/>
          </p:cNvSpPr>
          <p:nvPr>
            <p:ph type="title"/>
          </p:nvPr>
        </p:nvSpPr>
        <p:spPr>
          <a:xfrm>
            <a:off x="1653363" y="365760"/>
            <a:ext cx="9367203" cy="1188720"/>
          </a:xfrm>
        </p:spPr>
        <p:txBody>
          <a:bodyPr>
            <a:normAutofit/>
          </a:bodyPr>
          <a:lstStyle/>
          <a:p>
            <a:r>
              <a:rPr lang="en-GB" dirty="0"/>
              <a:t>Polysemic Meanings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0BF90A5-294F-4BD9-97CD-4FB68091AD1E}"/>
              </a:ext>
            </a:extLst>
          </p:cNvPr>
          <p:cNvSpPr>
            <a:spLocks noGrp="1"/>
          </p:cNvSpPr>
          <p:nvPr>
            <p:ph idx="1"/>
          </p:nvPr>
        </p:nvSpPr>
        <p:spPr>
          <a:xfrm>
            <a:off x="1282046" y="1800520"/>
            <a:ext cx="10639988" cy="4913789"/>
          </a:xfrm>
        </p:spPr>
        <p:txBody>
          <a:bodyPr anchor="t">
            <a:normAutofit/>
          </a:bodyPr>
          <a:lstStyle/>
          <a:p>
            <a:r>
              <a:rPr lang="en-GB" sz="1900" dirty="0"/>
              <a:t>This show also directly responds to another binary found within western Muslim audiences (post-911 and globally) of an ‘authentic Islam’ and those Islamic practices that deviate from this model and thus are ‘haram’ – or forbidden. Thus although the previously mentioned ‘Othered’ Muslim may co-exist within a western context of acceptable Islam, these ‘Othered’ figures may threaten an authentic Islam.</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effectLst/>
                <a:uLnTx/>
                <a:uFillTx/>
                <a:latin typeface="Calibri" panose="020F0502020204030204"/>
                <a:ea typeface="+mn-ea"/>
                <a:cs typeface="+mn-cs"/>
              </a:rPr>
              <a:t>Authentic </a:t>
            </a:r>
            <a:r>
              <a:rPr lang="en-GB" sz="1900" dirty="0">
                <a:latin typeface="Calibri" panose="020F0502020204030204"/>
              </a:rPr>
              <a:t>I</a:t>
            </a:r>
            <a:r>
              <a:rPr kumimoji="0" lang="en-GB" sz="1900" b="0" i="0" u="none" strike="noStrike" kern="1200" cap="none" spc="0" normalizeH="0" baseline="0" noProof="0" dirty="0">
                <a:ln>
                  <a:noFill/>
                </a:ln>
                <a:effectLst/>
                <a:uLnTx/>
                <a:uFillTx/>
                <a:latin typeface="Calibri" panose="020F0502020204030204"/>
                <a:ea typeface="+mn-ea"/>
                <a:cs typeface="+mn-cs"/>
              </a:rPr>
              <a:t>slam draws its authority from the notion of ‘The Sacred.’ This model of </a:t>
            </a:r>
            <a:r>
              <a:rPr lang="en-GB" sz="1900" dirty="0">
                <a:latin typeface="Calibri" panose="020F0502020204030204"/>
              </a:rPr>
              <a:t>Islam is</a:t>
            </a:r>
            <a:r>
              <a:rPr kumimoji="0" lang="en-GB" sz="1900" b="0" i="0" u="none" strike="noStrike" kern="1200" cap="none" spc="0" normalizeH="0" baseline="0" noProof="0" dirty="0">
                <a:ln>
                  <a:noFill/>
                </a:ln>
                <a:effectLst/>
                <a:uLnTx/>
                <a:uFillTx/>
                <a:latin typeface="Calibri" panose="020F0502020204030204"/>
                <a:ea typeface="+mn-ea"/>
                <a:cs typeface="+mn-cs"/>
              </a:rPr>
              <a:t> essentialist, and is a discourse of unchanging preservation. It is the cornerstone of a variety of mainstream approaches to practicing Islam – </a:t>
            </a:r>
            <a:r>
              <a:rPr kumimoji="0" lang="en-GB" sz="1900" b="0" i="0" u="none" strike="noStrike" kern="1200" cap="none" spc="0" normalizeH="0" baseline="0" noProof="0" dirty="0" err="1">
                <a:ln>
                  <a:noFill/>
                </a:ln>
                <a:effectLst/>
                <a:uLnTx/>
                <a:uFillTx/>
                <a:latin typeface="Calibri" panose="020F0502020204030204"/>
                <a:ea typeface="+mn-ea"/>
                <a:cs typeface="+mn-cs"/>
              </a:rPr>
              <a:t>i.e</a:t>
            </a:r>
            <a:r>
              <a:rPr kumimoji="0" lang="en-GB" sz="1900" b="0" i="0" u="none" strike="noStrike" kern="1200" cap="none" spc="0" normalizeH="0" baseline="0" noProof="0" dirty="0">
                <a:ln>
                  <a:noFill/>
                </a:ln>
                <a:effectLst/>
                <a:uLnTx/>
                <a:uFillTx/>
                <a:latin typeface="Calibri" panose="020F0502020204030204"/>
                <a:ea typeface="+mn-ea"/>
                <a:cs typeface="+mn-cs"/>
              </a:rPr>
              <a:t>, - ‘The Koran is a unchanged text, therefore cannot be questioned.’</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lang="en-GB" sz="1900" dirty="0">
                <a:latin typeface="Calibri" panose="020F0502020204030204"/>
              </a:rPr>
              <a:t>The feminist Islam presented in this show pushes against the limits of this ‘authentic Islam’, and this produces contradictions within the show; particularly for a Muslim viewing audience who may find the feminisms in the show offensive and unviable. However, the show remains careful to attempt to make space within conventional Islamic practices with their own brand of liberal Islam – without breaking off from it. This creates challenges for Muslim audiences, although the show may be received differently by a western and/or feminist audience.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However, by operating within these binaries and directly responding to its limits, the show still circulates and maintains its these polarization found within</a:t>
            </a:r>
            <a:r>
              <a:rPr lang="en-GB" sz="1800" dirty="0">
                <a:solidFill>
                  <a:prstClr val="black"/>
                </a:solidFill>
                <a:latin typeface="Calibri" panose="020F0502020204030204"/>
              </a:rPr>
              <a:t>n representations of Muslims on screen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effectLst/>
              <a:uLnTx/>
              <a:uFillTx/>
              <a:latin typeface="Calibri" panose="020F0502020204030204"/>
              <a:ea typeface="+mn-ea"/>
              <a:cs typeface="+mn-cs"/>
            </a:endParaRPr>
          </a:p>
          <a:p>
            <a:endParaRPr lang="en-GB" sz="1900" dirty="0"/>
          </a:p>
        </p:txBody>
      </p:sp>
    </p:spTree>
    <p:extLst>
      <p:ext uri="{BB962C8B-B14F-4D97-AF65-F5344CB8AC3E}">
        <p14:creationId xmlns:p14="http://schemas.microsoft.com/office/powerpoint/2010/main" val="153116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taking a selfie&#10;&#10;Description automatically generated">
            <a:extLst>
              <a:ext uri="{FF2B5EF4-FFF2-40B4-BE49-F238E27FC236}">
                <a16:creationId xmlns:a16="http://schemas.microsoft.com/office/drawing/2014/main" id="{5288FD30-B44E-46D3-8B45-32353FBB4DD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214" r="9091" b="26604"/>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36B52C-7A9C-4A5E-B9EC-611ED33D41A4}"/>
              </a:ext>
            </a:extLst>
          </p:cNvPr>
          <p:cNvSpPr>
            <a:spLocks noGrp="1"/>
          </p:cNvSpPr>
          <p:nvPr>
            <p:ph type="title"/>
          </p:nvPr>
        </p:nvSpPr>
        <p:spPr>
          <a:xfrm>
            <a:off x="594804" y="640263"/>
            <a:ext cx="6619811" cy="1344975"/>
          </a:xfrm>
        </p:spPr>
        <p:txBody>
          <a:bodyPr>
            <a:normAutofit/>
          </a:bodyPr>
          <a:lstStyle/>
          <a:p>
            <a:r>
              <a:rPr lang="en-GB" sz="4000"/>
              <a:t>The Hejab and its Discontents</a:t>
            </a:r>
          </a:p>
        </p:txBody>
      </p:sp>
      <p:sp>
        <p:nvSpPr>
          <p:cNvPr id="3" name="Content Placeholder 2">
            <a:extLst>
              <a:ext uri="{FF2B5EF4-FFF2-40B4-BE49-F238E27FC236}">
                <a16:creationId xmlns:a16="http://schemas.microsoft.com/office/drawing/2014/main" id="{DFD5B660-CF09-4D5E-B276-3587811C1D7A}"/>
              </a:ext>
            </a:extLst>
          </p:cNvPr>
          <p:cNvSpPr>
            <a:spLocks noGrp="1"/>
          </p:cNvSpPr>
          <p:nvPr>
            <p:ph idx="1"/>
          </p:nvPr>
        </p:nvSpPr>
        <p:spPr>
          <a:xfrm>
            <a:off x="594803" y="1621410"/>
            <a:ext cx="6619811" cy="4273363"/>
          </a:xfrm>
        </p:spPr>
        <p:txBody>
          <a:bodyPr>
            <a:noAutofit/>
          </a:bodyPr>
          <a:lstStyle/>
          <a:p>
            <a:r>
              <a:rPr lang="en-GB" sz="2000" dirty="0"/>
              <a:t>The </a:t>
            </a:r>
            <a:r>
              <a:rPr lang="en-GB" sz="2000" dirty="0" err="1"/>
              <a:t>Hejab</a:t>
            </a:r>
            <a:r>
              <a:rPr lang="en-GB" sz="2000" dirty="0"/>
              <a:t> and its display on the female Muslim body has been, and continues to be a point of contention in the western context, both pre- and post-9/11. It is a site of negotiation between what forms of Islam are permitted within the western matrix of multiculturalism, and what is rejected as too alien – antithetical to western liberalism. </a:t>
            </a:r>
          </a:p>
          <a:p>
            <a:r>
              <a:rPr lang="en-GB" sz="2000" dirty="0"/>
              <a:t>Since Edward Said’s </a:t>
            </a:r>
            <a:r>
              <a:rPr lang="en-GB" sz="2000" i="1" dirty="0"/>
              <a:t>Orientalism </a:t>
            </a:r>
            <a:r>
              <a:rPr lang="en-GB" sz="2000" dirty="0"/>
              <a:t>examination of the west’s fascination with the oppressed ‘native’ woman, the veil has always been posited as a boundary between savagery and civilisation.“[The]</a:t>
            </a:r>
            <a:r>
              <a:rPr lang="en-GB" sz="2000" b="0" i="0" dirty="0">
                <a:effectLst/>
              </a:rPr>
              <a:t>“white man’s” fascination with the veil is layered with imperialist images of mysteries, depths, and folds of darkness. Veiled behind a new, patently absurd argument of national security is the old Orientalist impulse to penetrate the </a:t>
            </a:r>
            <a:r>
              <a:rPr lang="en-GB" sz="2000" b="0" i="0" dirty="0" err="1">
                <a:effectLst/>
              </a:rPr>
              <a:t>burqah</a:t>
            </a:r>
            <a:r>
              <a:rPr lang="en-GB" sz="2000" b="0" i="0" dirty="0">
                <a:effectLst/>
              </a:rPr>
              <a:t>.” (</a:t>
            </a:r>
            <a:r>
              <a:rPr lang="en-GB" sz="2000" i="0" dirty="0">
                <a:effectLst/>
              </a:rPr>
              <a:t>Ahmed, Leila. </a:t>
            </a:r>
            <a:r>
              <a:rPr lang="en-GB" sz="2000" b="0" i="0" dirty="0">
                <a:effectLst/>
              </a:rPr>
              <a:t>1992. </a:t>
            </a:r>
            <a:r>
              <a:rPr lang="en-GB" sz="2000" b="0" i="1" dirty="0">
                <a:effectLst/>
              </a:rPr>
              <a:t>Women and Gender in Islam</a:t>
            </a:r>
            <a:r>
              <a:rPr lang="en-GB" sz="2000" b="0" i="0" dirty="0">
                <a:effectLst/>
              </a:rPr>
              <a:t>. New Haven, CT: Yale University Press.</a:t>
            </a:r>
            <a:endParaRPr lang="en-GB" sz="2000" dirty="0"/>
          </a:p>
        </p:txBody>
      </p:sp>
    </p:spTree>
    <p:extLst>
      <p:ext uri="{BB962C8B-B14F-4D97-AF65-F5344CB8AC3E}">
        <p14:creationId xmlns:p14="http://schemas.microsoft.com/office/powerpoint/2010/main" val="1532422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3FC9-D896-42A0-98E9-16E9197D2B9A}"/>
              </a:ext>
            </a:extLst>
          </p:cNvPr>
          <p:cNvSpPr>
            <a:spLocks noGrp="1"/>
          </p:cNvSpPr>
          <p:nvPr>
            <p:ph type="title"/>
          </p:nvPr>
        </p:nvSpPr>
        <p:spPr/>
        <p:txBody>
          <a:bodyPr/>
          <a:lstStyle/>
          <a:p>
            <a:r>
              <a:rPr lang="en-GB" dirty="0"/>
              <a:t>The </a:t>
            </a:r>
            <a:r>
              <a:rPr lang="en-GB" dirty="0" err="1"/>
              <a:t>Hejab</a:t>
            </a:r>
            <a:r>
              <a:rPr lang="en-GB" dirty="0"/>
              <a:t> continued…</a:t>
            </a:r>
          </a:p>
        </p:txBody>
      </p:sp>
      <p:sp>
        <p:nvSpPr>
          <p:cNvPr id="3" name="Content Placeholder 2">
            <a:extLst>
              <a:ext uri="{FF2B5EF4-FFF2-40B4-BE49-F238E27FC236}">
                <a16:creationId xmlns:a16="http://schemas.microsoft.com/office/drawing/2014/main" id="{49B62CFC-CFFF-4F9E-8F3F-CE8659273F6F}"/>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GB" sz="2200" b="0" i="0" u="none" strike="noStrike" kern="1200" cap="none" spc="0" normalizeH="0" baseline="0" noProof="0" dirty="0" err="1">
                <a:ln>
                  <a:noFill/>
                </a:ln>
                <a:solidFill>
                  <a:prstClr val="black"/>
                </a:solidFill>
                <a:effectLst/>
                <a:uLnTx/>
                <a:uFillTx/>
                <a:latin typeface="Calibri" panose="020F0502020204030204"/>
                <a:ea typeface="+mn-ea"/>
                <a:cs typeface="+mn-cs"/>
              </a:rPr>
              <a:t>hejab</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is doubly read: “one is the colonial gaze, which comes from a history of colonization and for which the face veil stands out as a barrier to obtaining knowledge about these women and thus conquering them. The other coded way of seeing is that of nationalism which translates Muslim women as symbols of anti-nationality and inability to assimilate into” the west (</a:t>
            </a:r>
            <a:r>
              <a:rPr kumimoji="0" lang="en-GB" sz="2200" b="0" i="0" u="none" strike="noStrike" kern="1200" cap="none" spc="0" normalizeH="0" baseline="0" noProof="0" dirty="0" err="1">
                <a:ln>
                  <a:noFill/>
                </a:ln>
                <a:solidFill>
                  <a:prstClr val="black"/>
                </a:solidFill>
                <a:effectLst/>
                <a:uLnTx/>
                <a:uFillTx/>
                <a:latin typeface="Calibri" panose="020F0502020204030204"/>
                <a:ea typeface="+mn-ea"/>
                <a:cs typeface="+mn-cs"/>
              </a:rPr>
              <a:t>Jiwani</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2006; Berland 2009).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200" dirty="0">
                <a:solidFill>
                  <a:prstClr val="black"/>
                </a:solidFill>
                <a:latin typeface="Calibri" panose="020F0502020204030204"/>
              </a:rPr>
              <a:t>This show presents a variety of veil wearing practices – from full </a:t>
            </a:r>
            <a:r>
              <a:rPr lang="en-GB" sz="2200" dirty="0" err="1">
                <a:solidFill>
                  <a:prstClr val="black"/>
                </a:solidFill>
                <a:latin typeface="Calibri" panose="020F0502020204030204"/>
              </a:rPr>
              <a:t>burqah</a:t>
            </a:r>
            <a:r>
              <a:rPr lang="en-GB" sz="2200" dirty="0">
                <a:solidFill>
                  <a:prstClr val="black"/>
                </a:solidFill>
                <a:latin typeface="Calibri" panose="020F0502020204030204"/>
              </a:rPr>
              <a:t> to head wraps. These </a:t>
            </a:r>
            <a:r>
              <a:rPr lang="en-GB" sz="2200" dirty="0" err="1">
                <a:solidFill>
                  <a:prstClr val="black"/>
                </a:solidFill>
                <a:latin typeface="Calibri" panose="020F0502020204030204"/>
              </a:rPr>
              <a:t>hejabs</a:t>
            </a:r>
            <a:r>
              <a:rPr lang="en-GB" sz="2200" dirty="0">
                <a:solidFill>
                  <a:prstClr val="black"/>
                </a:solidFill>
                <a:latin typeface="Calibri" panose="020F0502020204030204"/>
              </a:rPr>
              <a:t> represent the possibility of competing forms of Islam (particularly Islamic feminisms) existing unproblematically next to one another. My project will explore whether the use of the </a:t>
            </a:r>
            <a:r>
              <a:rPr lang="en-GB" sz="2200" dirty="0" err="1">
                <a:solidFill>
                  <a:prstClr val="black"/>
                </a:solidFill>
                <a:latin typeface="Calibri" panose="020F0502020204030204"/>
              </a:rPr>
              <a:t>Hejab</a:t>
            </a:r>
            <a:r>
              <a:rPr lang="en-GB" sz="2200" dirty="0">
                <a:solidFill>
                  <a:prstClr val="black"/>
                </a:solidFill>
                <a:latin typeface="Calibri" panose="020F0502020204030204"/>
              </a:rPr>
              <a:t> in this show is a productive and persuasive representation of third-wave Islamic feminism, or whether the show deploys </a:t>
            </a:r>
            <a:r>
              <a:rPr lang="en-GB" sz="2200" dirty="0" err="1">
                <a:solidFill>
                  <a:prstClr val="black"/>
                </a:solidFill>
                <a:latin typeface="Calibri" panose="020F0502020204030204"/>
              </a:rPr>
              <a:t>hejab</a:t>
            </a:r>
            <a:r>
              <a:rPr lang="en-GB" sz="2200" dirty="0">
                <a:solidFill>
                  <a:prstClr val="black"/>
                </a:solidFill>
                <a:latin typeface="Calibri" panose="020F0502020204030204"/>
              </a:rPr>
              <a:t> wearing practices problematically as they push against the acceptable Islamic sacred.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Tree>
    <p:extLst>
      <p:ext uri="{BB962C8B-B14F-4D97-AF65-F5344CB8AC3E}">
        <p14:creationId xmlns:p14="http://schemas.microsoft.com/office/powerpoint/2010/main" val="68213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arge crowd of people in front of a large building&#10;&#10;Description automatically generated with low confidence">
            <a:extLst>
              <a:ext uri="{FF2B5EF4-FFF2-40B4-BE49-F238E27FC236}">
                <a16:creationId xmlns:a16="http://schemas.microsoft.com/office/drawing/2014/main" id="{ED189E59-E5F2-4CA8-A15A-41490169BC3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2813" r="909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17529C-D190-4DA1-AABD-166454BFE041}"/>
              </a:ext>
            </a:extLst>
          </p:cNvPr>
          <p:cNvSpPr>
            <a:spLocks noGrp="1"/>
          </p:cNvSpPr>
          <p:nvPr>
            <p:ph type="title"/>
          </p:nvPr>
        </p:nvSpPr>
        <p:spPr>
          <a:xfrm>
            <a:off x="594804" y="640263"/>
            <a:ext cx="6619811" cy="1344975"/>
          </a:xfrm>
        </p:spPr>
        <p:txBody>
          <a:bodyPr>
            <a:normAutofit/>
          </a:bodyPr>
          <a:lstStyle/>
          <a:p>
            <a:r>
              <a:rPr lang="en-GB" sz="4000"/>
              <a:t>The Profane and the Sacred</a:t>
            </a:r>
          </a:p>
        </p:txBody>
      </p:sp>
      <p:sp>
        <p:nvSpPr>
          <p:cNvPr id="3" name="Content Placeholder 2">
            <a:extLst>
              <a:ext uri="{FF2B5EF4-FFF2-40B4-BE49-F238E27FC236}">
                <a16:creationId xmlns:a16="http://schemas.microsoft.com/office/drawing/2014/main" id="{AEBEDABE-5B81-4061-8751-7DE4EE318B47}"/>
              </a:ext>
            </a:extLst>
          </p:cNvPr>
          <p:cNvSpPr>
            <a:spLocks noGrp="1"/>
          </p:cNvSpPr>
          <p:nvPr>
            <p:ph idx="1"/>
          </p:nvPr>
        </p:nvSpPr>
        <p:spPr>
          <a:xfrm>
            <a:off x="594803" y="1637211"/>
            <a:ext cx="6619811" cy="4257562"/>
          </a:xfrm>
        </p:spPr>
        <p:txBody>
          <a:bodyPr>
            <a:normAutofit fontScale="92500" lnSpcReduction="10000"/>
          </a:bodyPr>
          <a:lstStyle/>
          <a:p>
            <a:r>
              <a:rPr lang="en-GB" sz="2200" dirty="0"/>
              <a:t>The central thrust of this show is propelled by two competing storylines – which can roughly be analogized by binary of the sacred vs the profane – the main protagonist Amina’s oppressive university friendship circle representing traditionalism and anti-feminism, and Lady Parts, the punk band that is a progressive site of new ways of being a Muslim woman.</a:t>
            </a:r>
          </a:p>
          <a:p>
            <a:r>
              <a:rPr lang="en-GB" sz="2200" dirty="0"/>
              <a:t>Thus, although the show seeks to overcome binaries and stereotypes, it nonetheless repeats the same dialectic of Islam vs progress, or Islam vs the west.</a:t>
            </a:r>
          </a:p>
          <a:p>
            <a:r>
              <a:rPr lang="en-GB" sz="2200" dirty="0"/>
              <a:t>I will seek to deconstruct the binaries presented in this show, particularly that of the sacred vs the profane.</a:t>
            </a:r>
          </a:p>
          <a:p>
            <a:r>
              <a:rPr lang="en-GB" sz="2200" dirty="0"/>
              <a:t>The generic format of the show combines the conventions of a the rom-com and that of the </a:t>
            </a:r>
            <a:r>
              <a:rPr lang="en-GB" sz="2200" dirty="0" err="1"/>
              <a:t>Künstlerroman</a:t>
            </a:r>
            <a:r>
              <a:rPr lang="en-GB" sz="2200" dirty="0"/>
              <a:t> – illustrated through Amina’s narrative. </a:t>
            </a:r>
          </a:p>
          <a:p>
            <a:endParaRPr lang="en-GB" sz="2000" dirty="0"/>
          </a:p>
        </p:txBody>
      </p:sp>
      <p:sp>
        <p:nvSpPr>
          <p:cNvPr id="6" name="TextBox 5">
            <a:extLst>
              <a:ext uri="{FF2B5EF4-FFF2-40B4-BE49-F238E27FC236}">
                <a16:creationId xmlns:a16="http://schemas.microsoft.com/office/drawing/2014/main" id="{E8F50EC4-3500-4851-91D1-D9190F1378DC}"/>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nciclopediaonline.com/es/islam-grupos-teologicos-principale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18547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2351-9037-4461-B2EB-7645F9856909}"/>
              </a:ext>
            </a:extLst>
          </p:cNvPr>
          <p:cNvSpPr>
            <a:spLocks noGrp="1"/>
          </p:cNvSpPr>
          <p:nvPr>
            <p:ph type="title"/>
          </p:nvPr>
        </p:nvSpPr>
        <p:spPr>
          <a:xfrm>
            <a:off x="1653363" y="365760"/>
            <a:ext cx="9367203" cy="1188720"/>
          </a:xfrm>
        </p:spPr>
        <p:txBody>
          <a:bodyPr>
            <a:normAutofit/>
          </a:bodyPr>
          <a:lstStyle/>
          <a:p>
            <a:r>
              <a:rPr lang="en-GB" dirty="0"/>
              <a:t>Project Methodology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3048C4B-5B15-409E-ABDC-A3A5E91C73D3}"/>
              </a:ext>
            </a:extLst>
          </p:cNvPr>
          <p:cNvSpPr>
            <a:spLocks noGrp="1"/>
          </p:cNvSpPr>
          <p:nvPr>
            <p:ph idx="1"/>
          </p:nvPr>
        </p:nvSpPr>
        <p:spPr>
          <a:xfrm>
            <a:off x="1219200" y="1828801"/>
            <a:ext cx="10711543" cy="4885508"/>
          </a:xfrm>
        </p:spPr>
        <p:txBody>
          <a:bodyPr anchor="t">
            <a:normAutofit/>
          </a:bodyPr>
          <a:lstStyle/>
          <a:p>
            <a:r>
              <a:rPr lang="en-GB" sz="2600" dirty="0"/>
              <a:t>My project will use a variety of theoretical approaches to produce a 15-20 minute ‘explanatory video’ as found on popular YouTube channels ‘Alt Shift-X’ and ‘The Take.’ These videos explore visual texts and analyse them for a general audience in highly effective and accessible ways. </a:t>
            </a:r>
          </a:p>
          <a:p>
            <a:r>
              <a:rPr lang="en-GB" sz="2600" dirty="0"/>
              <a:t>The video – which I will write, create and narrate – will be critically informed by a number of theoretical approaches, such as Postcolonial studies, Islamic feminism, Comedy Studies and Diaspora theory. </a:t>
            </a:r>
          </a:p>
          <a:p>
            <a:r>
              <a:rPr lang="en-GB" sz="2600" dirty="0"/>
              <a:t>The video will interlace visible on-screen text with my own narration in order to work in these theories. The short film will be critically engaged but aimed at a general audience. I will use images from the show </a:t>
            </a:r>
            <a:r>
              <a:rPr lang="en-GB" sz="2600" i="1" dirty="0"/>
              <a:t>We Are Lady Parts </a:t>
            </a:r>
            <a:r>
              <a:rPr lang="en-GB" sz="2600" dirty="0"/>
              <a:t>to illustrate my analysis. </a:t>
            </a:r>
            <a:endParaRPr lang="en-GB" sz="2600" i="1" dirty="0"/>
          </a:p>
        </p:txBody>
      </p:sp>
    </p:spTree>
    <p:extLst>
      <p:ext uri="{BB962C8B-B14F-4D97-AF65-F5344CB8AC3E}">
        <p14:creationId xmlns:p14="http://schemas.microsoft.com/office/powerpoint/2010/main" val="333749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4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676593-D9DC-42A9-B3F6-EE6CE178F158}"/>
              </a:ext>
            </a:extLst>
          </p:cNvPr>
          <p:cNvSpPr>
            <a:spLocks noGrp="1"/>
          </p:cNvSpPr>
          <p:nvPr>
            <p:ph type="title"/>
          </p:nvPr>
        </p:nvSpPr>
        <p:spPr>
          <a:xfrm>
            <a:off x="838200" y="365125"/>
            <a:ext cx="10515600" cy="1325563"/>
          </a:xfrm>
        </p:spPr>
        <p:txBody>
          <a:bodyPr>
            <a:normAutofit/>
          </a:bodyPr>
          <a:lstStyle/>
          <a:p>
            <a:r>
              <a:rPr lang="en-GB" sz="5400"/>
              <a:t>Progress to Date</a:t>
            </a:r>
          </a:p>
        </p:txBody>
      </p:sp>
      <p:sp>
        <p:nvSpPr>
          <p:cNvPr id="5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092C7F-6410-4A8D-81D3-E7819ED19AF2}"/>
              </a:ext>
            </a:extLst>
          </p:cNvPr>
          <p:cNvSpPr>
            <a:spLocks noGrp="1"/>
          </p:cNvSpPr>
          <p:nvPr>
            <p:ph idx="1"/>
          </p:nvPr>
        </p:nvSpPr>
        <p:spPr>
          <a:xfrm>
            <a:off x="838200" y="1929384"/>
            <a:ext cx="10515600" cy="4251960"/>
          </a:xfrm>
        </p:spPr>
        <p:txBody>
          <a:bodyPr>
            <a:normAutofit/>
          </a:bodyPr>
          <a:lstStyle/>
          <a:p>
            <a:r>
              <a:rPr lang="en-GB" dirty="0"/>
              <a:t>I have conducted a second close analysis of the entire first season of </a:t>
            </a:r>
            <a:r>
              <a:rPr lang="en-GB" i="1" dirty="0"/>
              <a:t>We Are Lady Parts</a:t>
            </a:r>
            <a:r>
              <a:rPr lang="en-GB" dirty="0"/>
              <a:t>, and am in the process of coalescing my observations into a central thesis that will frame my short film. I have collated a bibliography of texts to critically frame my analysis. I hope to complete this part of the project by 20</a:t>
            </a:r>
            <a:r>
              <a:rPr lang="en-GB" baseline="30000" dirty="0"/>
              <a:t>th</a:t>
            </a:r>
            <a:r>
              <a:rPr lang="en-GB" dirty="0"/>
              <a:t> of March.</a:t>
            </a:r>
          </a:p>
          <a:p>
            <a:r>
              <a:rPr lang="en-GB" dirty="0"/>
              <a:t>My next </a:t>
            </a:r>
            <a:r>
              <a:rPr lang="en-GB"/>
              <a:t>step will </a:t>
            </a:r>
            <a:r>
              <a:rPr lang="en-GB" dirty="0"/>
              <a:t>be to write a 2000-2500 word script, which will </a:t>
            </a:r>
            <a:r>
              <a:rPr lang="en-GB"/>
              <a:t>then be used </a:t>
            </a:r>
            <a:r>
              <a:rPr lang="en-GB" dirty="0"/>
              <a:t>as a basis for creating the short film. Target date: 28</a:t>
            </a:r>
            <a:r>
              <a:rPr lang="en-GB" baseline="30000" dirty="0"/>
              <a:t>th</a:t>
            </a:r>
            <a:r>
              <a:rPr lang="en-GB" dirty="0"/>
              <a:t> of March.</a:t>
            </a:r>
          </a:p>
          <a:p>
            <a:r>
              <a:rPr lang="en-GB" dirty="0"/>
              <a:t>I will be collaborating with a professional film maker to ensure the video’s quality. Target completion date: 8</a:t>
            </a:r>
            <a:r>
              <a:rPr lang="en-GB" baseline="30000" dirty="0"/>
              <a:t>th</a:t>
            </a:r>
            <a:r>
              <a:rPr lang="en-GB" dirty="0"/>
              <a:t> of April.</a:t>
            </a:r>
          </a:p>
        </p:txBody>
      </p:sp>
    </p:spTree>
    <p:extLst>
      <p:ext uri="{BB962C8B-B14F-4D97-AF65-F5344CB8AC3E}">
        <p14:creationId xmlns:p14="http://schemas.microsoft.com/office/powerpoint/2010/main" val="4279339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19ADB-B65F-41AF-B9EC-2EB625561478}"/>
              </a:ext>
            </a:extLst>
          </p:cNvPr>
          <p:cNvSpPr>
            <a:spLocks noGrp="1"/>
          </p:cNvSpPr>
          <p:nvPr>
            <p:ph type="title"/>
          </p:nvPr>
        </p:nvSpPr>
        <p:spPr/>
        <p:txBody>
          <a:bodyPr/>
          <a:lstStyle/>
          <a:p>
            <a:r>
              <a:rPr lang="en-GB" dirty="0"/>
              <a:t>Bibliography</a:t>
            </a:r>
          </a:p>
        </p:txBody>
      </p:sp>
      <p:sp>
        <p:nvSpPr>
          <p:cNvPr id="3" name="Content Placeholder 2">
            <a:extLst>
              <a:ext uri="{FF2B5EF4-FFF2-40B4-BE49-F238E27FC236}">
                <a16:creationId xmlns:a16="http://schemas.microsoft.com/office/drawing/2014/main" id="{67168D9E-7890-4196-8F84-C11191153808}"/>
              </a:ext>
            </a:extLst>
          </p:cNvPr>
          <p:cNvSpPr>
            <a:spLocks noGrp="1"/>
          </p:cNvSpPr>
          <p:nvPr>
            <p:ph idx="1"/>
          </p:nvPr>
        </p:nvSpPr>
        <p:spPr/>
        <p:txBody>
          <a:bodyPr/>
          <a:lstStyle/>
          <a:p>
            <a:r>
              <a:rPr lang="en-GB" dirty="0">
                <a:solidFill>
                  <a:srgbClr val="000000"/>
                </a:solidFill>
                <a:latin typeface="Source Sans Pro" panose="020B0503030403020204" pitchFamily="34" charset="0"/>
              </a:rPr>
              <a:t>Ahmed, L. (1992). </a:t>
            </a:r>
            <a:r>
              <a:rPr lang="en-GB" i="1" dirty="0">
                <a:solidFill>
                  <a:srgbClr val="000000"/>
                </a:solidFill>
                <a:latin typeface="Source Sans Pro" panose="020B0503030403020204" pitchFamily="34" charset="0"/>
              </a:rPr>
              <a:t>Women and Gender in Islam</a:t>
            </a:r>
            <a:r>
              <a:rPr lang="en-GB" dirty="0">
                <a:solidFill>
                  <a:srgbClr val="000000"/>
                </a:solidFill>
                <a:latin typeface="Source Sans Pro" panose="020B0503030403020204" pitchFamily="34" charset="0"/>
              </a:rPr>
              <a:t>. New Haven, CT: Yale University Press.</a:t>
            </a:r>
            <a:endParaRPr lang="en-GB" dirty="0"/>
          </a:p>
          <a:p>
            <a:r>
              <a:rPr lang="en-GB" dirty="0"/>
              <a:t>Berland, J. (2009). </a:t>
            </a:r>
            <a:r>
              <a:rPr lang="en-GB" i="1" dirty="0"/>
              <a:t>North of Empire</a:t>
            </a:r>
            <a:r>
              <a:rPr lang="en-GB" dirty="0"/>
              <a:t>. Durham: Duke University Press.</a:t>
            </a:r>
          </a:p>
          <a:p>
            <a:r>
              <a:rPr lang="en-GB" dirty="0" err="1"/>
              <a:t>Jiwani</a:t>
            </a:r>
            <a:r>
              <a:rPr lang="en-GB" dirty="0"/>
              <a:t>, Y. (2006). </a:t>
            </a:r>
            <a:r>
              <a:rPr lang="en-GB" i="1" dirty="0"/>
              <a:t>Discourses of Denial: Mediations of Race, Gender, and Violence</a:t>
            </a:r>
            <a:r>
              <a:rPr lang="en-GB" dirty="0"/>
              <a:t>. Vancouver: UBC Press.</a:t>
            </a:r>
          </a:p>
        </p:txBody>
      </p:sp>
    </p:spTree>
    <p:extLst>
      <p:ext uri="{BB962C8B-B14F-4D97-AF65-F5344CB8AC3E}">
        <p14:creationId xmlns:p14="http://schemas.microsoft.com/office/powerpoint/2010/main" val="2990513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a2051a70-e2ab-4925-a3ca-f8592824e7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1304</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Source Sans Pro</vt:lpstr>
      <vt:lpstr>Office Theme</vt:lpstr>
      <vt:lpstr>Progressive Islamic Feminism and the Limits of the Sacred</vt:lpstr>
      <vt:lpstr>Multiplicity of Muslim Representation</vt:lpstr>
      <vt:lpstr>Polysemic Meanings</vt:lpstr>
      <vt:lpstr>The Hejab and its Discontents</vt:lpstr>
      <vt:lpstr>The Hejab continued…</vt:lpstr>
      <vt:lpstr>The Profane and the Sacred</vt:lpstr>
      <vt:lpstr>Project Methodology </vt:lpstr>
      <vt:lpstr>Progress to Date</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 Islamic Feminism and the Limits of the Sacred</dc:title>
  <dc:creator>Muzna Rahman</dc:creator>
  <cp:lastModifiedBy>Muzna Rahman</cp:lastModifiedBy>
  <cp:revision>2</cp:revision>
  <dcterms:created xsi:type="dcterms:W3CDTF">2022-03-13T19:30:36Z</dcterms:created>
  <dcterms:modified xsi:type="dcterms:W3CDTF">2022-03-17T20:13:30Z</dcterms:modified>
</cp:coreProperties>
</file>