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sldIdLst>
    <p:sldId id="285" r:id="rId2"/>
    <p:sldId id="307" r:id="rId3"/>
    <p:sldId id="308" r:id="rId4"/>
    <p:sldId id="28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F43034-FDD6-4534-9E6A-0212D6789F99}" v="1" dt="2022-03-18T06:17:24.7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Wilson" userId="79308999-ed2c-4a7b-bb97-7b562555b7ca" providerId="ADAL" clId="{6FF43034-FDD6-4534-9E6A-0212D6789F99}"/>
    <pc:docChg chg="modSld">
      <pc:chgData name="Janet Wilson" userId="79308999-ed2c-4a7b-bb97-7b562555b7ca" providerId="ADAL" clId="{6FF43034-FDD6-4534-9E6A-0212D6789F99}" dt="2022-03-18T06:17:24.744" v="0" actId="1076"/>
      <pc:docMkLst>
        <pc:docMk/>
      </pc:docMkLst>
      <pc:sldChg chg="modSp">
        <pc:chgData name="Janet Wilson" userId="79308999-ed2c-4a7b-bb97-7b562555b7ca" providerId="ADAL" clId="{6FF43034-FDD6-4534-9E6A-0212D6789F99}" dt="2022-03-18T06:17:24.744" v="0" actId="1076"/>
        <pc:sldMkLst>
          <pc:docMk/>
          <pc:sldMk cId="2807252618" sldId="307"/>
        </pc:sldMkLst>
        <pc:spChg chg="mod">
          <ac:chgData name="Janet Wilson" userId="79308999-ed2c-4a7b-bb97-7b562555b7ca" providerId="ADAL" clId="{6FF43034-FDD6-4534-9E6A-0212D6789F99}" dt="2022-03-18T06:17:24.744" v="0" actId="1076"/>
          <ac:spMkLst>
            <pc:docMk/>
            <pc:sldMk cId="2807252618" sldId="307"/>
            <ac:spMk id="3" creationId="{81F005AE-1D57-4718-A454-593B5D92DBAE}"/>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4200E6-1C16-4404-83F8-EF6DCDBBB246}"/>
              </a:ext>
            </a:extLst>
          </p:cNvPr>
          <p:cNvPicPr>
            <a:picLocks noChangeAspect="1"/>
          </p:cNvPicPr>
          <p:nvPr userDrawn="1"/>
        </p:nvPicPr>
        <p:blipFill>
          <a:blip r:embed="rId2"/>
          <a:stretch>
            <a:fillRect/>
          </a:stretch>
        </p:blipFill>
        <p:spPr>
          <a:xfrm>
            <a:off x="8813800" y="5881890"/>
            <a:ext cx="3073400" cy="681469"/>
          </a:xfrm>
          <a:prstGeom prst="rect">
            <a:avLst/>
          </a:prstGeom>
        </p:spPr>
      </p:pic>
      <p:sp>
        <p:nvSpPr>
          <p:cNvPr id="2" name="Title 1">
            <a:extLst>
              <a:ext uri="{FF2B5EF4-FFF2-40B4-BE49-F238E27FC236}">
                <a16:creationId xmlns:a16="http://schemas.microsoft.com/office/drawing/2014/main" id="{9970A8D6-DD04-4121-AB52-7892764DF5EA}"/>
              </a:ext>
            </a:extLst>
          </p:cNvPr>
          <p:cNvSpPr>
            <a:spLocks noGrp="1"/>
          </p:cNvSpPr>
          <p:nvPr>
            <p:ph type="ctrTitle"/>
          </p:nvPr>
        </p:nvSpPr>
        <p:spPr>
          <a:xfrm>
            <a:off x="762000" y="1628775"/>
            <a:ext cx="11129963" cy="2002284"/>
          </a:xfrm>
        </p:spPr>
        <p:txBody>
          <a:bodyPr lIns="152400" anchor="b">
            <a:normAutofit/>
          </a:bodyPr>
          <a:lstStyle>
            <a:lvl1pPr algn="l">
              <a:defRPr sz="4800">
                <a:solidFill>
                  <a:schemeClr val="bg1"/>
                </a:solidFill>
              </a:defRPr>
            </a:lvl1pPr>
          </a:lstStyle>
          <a:p>
            <a:r>
              <a:rPr lang="en-US"/>
              <a:t>Click to edit Master title style</a:t>
            </a:r>
            <a:endParaRPr lang="en-AU" dirty="0"/>
          </a:p>
        </p:txBody>
      </p:sp>
      <p:sp>
        <p:nvSpPr>
          <p:cNvPr id="3" name="Subtitle 2">
            <a:extLst>
              <a:ext uri="{FF2B5EF4-FFF2-40B4-BE49-F238E27FC236}">
                <a16:creationId xmlns:a16="http://schemas.microsoft.com/office/drawing/2014/main" id="{3A9A873E-9927-496B-A60D-0D7706CD8D62}"/>
              </a:ext>
            </a:extLst>
          </p:cNvPr>
          <p:cNvSpPr>
            <a:spLocks noGrp="1"/>
          </p:cNvSpPr>
          <p:nvPr>
            <p:ph type="subTitle" idx="1"/>
          </p:nvPr>
        </p:nvSpPr>
        <p:spPr>
          <a:xfrm>
            <a:off x="762000" y="3973484"/>
            <a:ext cx="11125200" cy="1620981"/>
          </a:xfrm>
        </p:spPr>
        <p:txBody>
          <a:bodyPr>
            <a:normAutofit/>
          </a:bodyPr>
          <a:lstStyle>
            <a:lvl1pPr marL="0" indent="0" algn="l">
              <a:lnSpc>
                <a:spcPct val="100000"/>
              </a:lnSpc>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dirty="0"/>
          </a:p>
        </p:txBody>
      </p:sp>
      <p:sp>
        <p:nvSpPr>
          <p:cNvPr id="4" name="Date Placeholder 3">
            <a:extLst>
              <a:ext uri="{FF2B5EF4-FFF2-40B4-BE49-F238E27FC236}">
                <a16:creationId xmlns:a16="http://schemas.microsoft.com/office/drawing/2014/main" id="{F189C250-C316-42F3-80D9-22493FC570F8}"/>
              </a:ext>
            </a:extLst>
          </p:cNvPr>
          <p:cNvSpPr>
            <a:spLocks noGrp="1"/>
          </p:cNvSpPr>
          <p:nvPr>
            <p:ph type="dt" sz="half" idx="10"/>
          </p:nvPr>
        </p:nvSpPr>
        <p:spPr>
          <a:xfrm>
            <a:off x="762000" y="6167711"/>
            <a:ext cx="2285998" cy="365125"/>
          </a:xfrm>
        </p:spPr>
        <p:txBody>
          <a:bodyPr/>
          <a:lstStyle/>
          <a:p>
            <a:fld id="{719CFD8D-4294-499E-818A-AD557040F3FB}" type="datetime4">
              <a:rPr lang="en-AU" smtClean="0"/>
              <a:t>18 March 2022</a:t>
            </a:fld>
            <a:endParaRPr lang="en-AU" dirty="0"/>
          </a:p>
        </p:txBody>
      </p:sp>
      <p:sp>
        <p:nvSpPr>
          <p:cNvPr id="5" name="Footer Placeholder 4">
            <a:extLst>
              <a:ext uri="{FF2B5EF4-FFF2-40B4-BE49-F238E27FC236}">
                <a16:creationId xmlns:a16="http://schemas.microsoft.com/office/drawing/2014/main" id="{34720712-C9C0-4A20-9A25-43FC95FA7240}"/>
              </a:ext>
            </a:extLst>
          </p:cNvPr>
          <p:cNvSpPr>
            <a:spLocks noGrp="1"/>
          </p:cNvSpPr>
          <p:nvPr>
            <p:ph type="ftr" sz="quarter" idx="11"/>
          </p:nvPr>
        </p:nvSpPr>
        <p:spPr>
          <a:xfrm>
            <a:off x="4038600" y="6167712"/>
            <a:ext cx="4114800" cy="365125"/>
          </a:xfrm>
        </p:spPr>
        <p:txBody>
          <a:bodyPr/>
          <a:lstStyle/>
          <a:p>
            <a:endParaRPr lang="en-AU" dirty="0"/>
          </a:p>
        </p:txBody>
      </p:sp>
      <p:pic>
        <p:nvPicPr>
          <p:cNvPr id="9" name="Picture 8">
            <a:extLst>
              <a:ext uri="{FF2B5EF4-FFF2-40B4-BE49-F238E27FC236}">
                <a16:creationId xmlns:a16="http://schemas.microsoft.com/office/drawing/2014/main" id="{AAA70265-5103-48D8-8097-3045DFAD5057}"/>
              </a:ext>
            </a:extLst>
          </p:cNvPr>
          <p:cNvPicPr>
            <a:picLocks noChangeAspect="1"/>
          </p:cNvPicPr>
          <p:nvPr userDrawn="1"/>
        </p:nvPicPr>
        <p:blipFill>
          <a:blip r:embed="rId3"/>
          <a:stretch>
            <a:fillRect/>
          </a:stretch>
        </p:blipFill>
        <p:spPr>
          <a:xfrm>
            <a:off x="10647637" y="304800"/>
            <a:ext cx="1239563" cy="1239563"/>
          </a:xfrm>
          <a:prstGeom prst="rect">
            <a:avLst/>
          </a:prstGeom>
        </p:spPr>
      </p:pic>
    </p:spTree>
    <p:extLst>
      <p:ext uri="{BB962C8B-B14F-4D97-AF65-F5344CB8AC3E}">
        <p14:creationId xmlns:p14="http://schemas.microsoft.com/office/powerpoint/2010/main" val="3310720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53DDFB-A690-4D44-9056-C67C309C1349}"/>
              </a:ext>
            </a:extLst>
          </p:cNvPr>
          <p:cNvSpPr>
            <a:spLocks noGrp="1"/>
          </p:cNvSpPr>
          <p:nvPr>
            <p:ph type="dt" sz="half" idx="10"/>
          </p:nvPr>
        </p:nvSpPr>
        <p:spPr/>
        <p:txBody>
          <a:bodyPr lIns="151200" rIns="151200"/>
          <a:lstStyle/>
          <a:p>
            <a:fld id="{E99E47EF-C005-4717-B653-24817D19F7FA}" type="datetime4">
              <a:rPr lang="en-AU" smtClean="0"/>
              <a:t>18 March 2022</a:t>
            </a:fld>
            <a:endParaRPr lang="en-AU" dirty="0"/>
          </a:p>
        </p:txBody>
      </p:sp>
      <p:sp>
        <p:nvSpPr>
          <p:cNvPr id="3" name="Footer Placeholder 2">
            <a:extLst>
              <a:ext uri="{FF2B5EF4-FFF2-40B4-BE49-F238E27FC236}">
                <a16:creationId xmlns:a16="http://schemas.microsoft.com/office/drawing/2014/main" id="{5CACE635-B779-4573-80A3-7AB6E1F4CECD}"/>
              </a:ext>
            </a:extLst>
          </p:cNvPr>
          <p:cNvSpPr>
            <a:spLocks noGrp="1"/>
          </p:cNvSpPr>
          <p:nvPr>
            <p:ph type="ftr" sz="quarter" idx="11"/>
          </p:nvPr>
        </p:nvSpPr>
        <p:spPr/>
        <p:txBody>
          <a:bodyPr/>
          <a:lstStyle/>
          <a:p>
            <a:endParaRPr lang="en-AU" dirty="0"/>
          </a:p>
        </p:txBody>
      </p:sp>
      <p:sp>
        <p:nvSpPr>
          <p:cNvPr id="4" name="Slide Number Placeholder 3">
            <a:extLst>
              <a:ext uri="{FF2B5EF4-FFF2-40B4-BE49-F238E27FC236}">
                <a16:creationId xmlns:a16="http://schemas.microsoft.com/office/drawing/2014/main" id="{48ACA460-FA36-4785-ABC2-C3A0506CC38C}"/>
              </a:ext>
            </a:extLst>
          </p:cNvPr>
          <p:cNvSpPr>
            <a:spLocks noGrp="1"/>
          </p:cNvSpPr>
          <p:nvPr>
            <p:ph type="sldNum" sz="quarter" idx="12"/>
          </p:nvPr>
        </p:nvSpPr>
        <p:spPr/>
        <p:txBody>
          <a:bodyPr/>
          <a:lstStyle/>
          <a:p>
            <a:fld id="{99D57C9D-7BD1-4F56-A474-DCEEE9B081CA}" type="slidenum">
              <a:rPr lang="en-AU" smtClean="0"/>
              <a:t>‹#›</a:t>
            </a:fld>
            <a:endParaRPr lang="en-AU" dirty="0"/>
          </a:p>
        </p:txBody>
      </p:sp>
    </p:spTree>
    <p:extLst>
      <p:ext uri="{BB962C8B-B14F-4D97-AF65-F5344CB8AC3E}">
        <p14:creationId xmlns:p14="http://schemas.microsoft.com/office/powerpoint/2010/main" val="169871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CE14-4FA4-4026-93AD-9FF300DC4B20}"/>
              </a:ext>
            </a:extLst>
          </p:cNvPr>
          <p:cNvSpPr>
            <a:spLocks noGrp="1"/>
          </p:cNvSpPr>
          <p:nvPr>
            <p:ph type="title"/>
          </p:nvPr>
        </p:nvSpPr>
        <p:spPr>
          <a:xfrm>
            <a:off x="300038" y="296863"/>
            <a:ext cx="10129065" cy="1331912"/>
          </a:xfrm>
        </p:spPr>
        <p:txBody>
          <a:bodyPr anchor="ctr" anchorCtr="0">
            <a:normAutofit/>
          </a:bodyPr>
          <a:lstStyle>
            <a:lvl1pPr>
              <a:defRPr sz="3600"/>
            </a:lvl1p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EE557388-906A-4F19-9B0B-5F279D25B030}"/>
              </a:ext>
            </a:extLst>
          </p:cNvPr>
          <p:cNvSpPr>
            <a:spLocks noGrp="1"/>
          </p:cNvSpPr>
          <p:nvPr>
            <p:ph idx="1"/>
          </p:nvPr>
        </p:nvSpPr>
        <p:spPr>
          <a:xfrm>
            <a:off x="4460240" y="1808163"/>
            <a:ext cx="7431722" cy="4068762"/>
          </a:xfrm>
        </p:spPr>
        <p:txBody>
          <a:bodyPr/>
          <a:lstStyle>
            <a:lvl1pPr>
              <a:defRPr sz="24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a:extLst>
              <a:ext uri="{FF2B5EF4-FFF2-40B4-BE49-F238E27FC236}">
                <a16:creationId xmlns:a16="http://schemas.microsoft.com/office/drawing/2014/main" id="{EC19E293-5065-49BF-9AB9-75A3BFC7E44B}"/>
              </a:ext>
            </a:extLst>
          </p:cNvPr>
          <p:cNvSpPr>
            <a:spLocks noGrp="1"/>
          </p:cNvSpPr>
          <p:nvPr>
            <p:ph type="body" sz="half" idx="2"/>
          </p:nvPr>
        </p:nvSpPr>
        <p:spPr>
          <a:xfrm>
            <a:off x="300038" y="1808163"/>
            <a:ext cx="3932237" cy="40687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219E84-BB3A-4A03-B24E-A0D29A76E6E3}"/>
              </a:ext>
            </a:extLst>
          </p:cNvPr>
          <p:cNvSpPr>
            <a:spLocks noGrp="1"/>
          </p:cNvSpPr>
          <p:nvPr>
            <p:ph type="dt" sz="half" idx="10"/>
          </p:nvPr>
        </p:nvSpPr>
        <p:spPr/>
        <p:txBody>
          <a:bodyPr lIns="151200" rIns="151200"/>
          <a:lstStyle/>
          <a:p>
            <a:fld id="{08C97AA8-AA28-410D-A3CA-FECDA8726715}" type="datetime4">
              <a:rPr lang="en-AU" smtClean="0"/>
              <a:t>18 March 2022</a:t>
            </a:fld>
            <a:endParaRPr lang="en-AU" dirty="0"/>
          </a:p>
        </p:txBody>
      </p:sp>
      <p:sp>
        <p:nvSpPr>
          <p:cNvPr id="6" name="Footer Placeholder 5">
            <a:extLst>
              <a:ext uri="{FF2B5EF4-FFF2-40B4-BE49-F238E27FC236}">
                <a16:creationId xmlns:a16="http://schemas.microsoft.com/office/drawing/2014/main" id="{1960DD9A-3AA9-4FBF-8019-6B381555481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F164169F-F9A5-4203-9AB1-4E66F2D87444}"/>
              </a:ext>
            </a:extLst>
          </p:cNvPr>
          <p:cNvSpPr>
            <a:spLocks noGrp="1"/>
          </p:cNvSpPr>
          <p:nvPr>
            <p:ph type="sldNum" sz="quarter" idx="12"/>
          </p:nvPr>
        </p:nvSpPr>
        <p:spPr/>
        <p:txBody>
          <a:bodyPr/>
          <a:lstStyle/>
          <a:p>
            <a:fld id="{99D57C9D-7BD1-4F56-A474-DCEEE9B081CA}" type="slidenum">
              <a:rPr lang="en-AU" smtClean="0"/>
              <a:t>‹#›</a:t>
            </a:fld>
            <a:endParaRPr lang="en-AU" dirty="0"/>
          </a:p>
        </p:txBody>
      </p:sp>
    </p:spTree>
    <p:extLst>
      <p:ext uri="{BB962C8B-B14F-4D97-AF65-F5344CB8AC3E}">
        <p14:creationId xmlns:p14="http://schemas.microsoft.com/office/powerpoint/2010/main" val="2528210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9458F-3DE8-452D-85E2-D4B5B3546DC6}"/>
              </a:ext>
            </a:extLst>
          </p:cNvPr>
          <p:cNvSpPr>
            <a:spLocks noGrp="1"/>
          </p:cNvSpPr>
          <p:nvPr>
            <p:ph type="title"/>
          </p:nvPr>
        </p:nvSpPr>
        <p:spPr>
          <a:xfrm>
            <a:off x="304800" y="304800"/>
            <a:ext cx="10281920" cy="1323975"/>
          </a:xfrm>
        </p:spPr>
        <p:txBody>
          <a:bodyPr anchor="ctr" anchorCtr="0">
            <a:normAutofit/>
          </a:bodyPr>
          <a:lstStyle>
            <a:lvl1pPr>
              <a:defRPr sz="3600"/>
            </a:lvl1pPr>
          </a:lstStyle>
          <a:p>
            <a:r>
              <a:rPr lang="en-US"/>
              <a:t>Click to edit Master title style</a:t>
            </a:r>
            <a:endParaRPr lang="en-AU" dirty="0"/>
          </a:p>
        </p:txBody>
      </p:sp>
      <p:sp>
        <p:nvSpPr>
          <p:cNvPr id="4" name="Text Placeholder 3">
            <a:extLst>
              <a:ext uri="{FF2B5EF4-FFF2-40B4-BE49-F238E27FC236}">
                <a16:creationId xmlns:a16="http://schemas.microsoft.com/office/drawing/2014/main" id="{91749D39-7624-452E-A987-4579B56C3989}"/>
              </a:ext>
            </a:extLst>
          </p:cNvPr>
          <p:cNvSpPr>
            <a:spLocks noGrp="1"/>
          </p:cNvSpPr>
          <p:nvPr>
            <p:ph type="body" sz="half" idx="2"/>
          </p:nvPr>
        </p:nvSpPr>
        <p:spPr>
          <a:xfrm>
            <a:off x="4104640" y="2743198"/>
            <a:ext cx="7782560" cy="342265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F62CB4-06B5-4BD8-BD50-FB779677858A}"/>
              </a:ext>
            </a:extLst>
          </p:cNvPr>
          <p:cNvSpPr>
            <a:spLocks noGrp="1"/>
          </p:cNvSpPr>
          <p:nvPr>
            <p:ph type="dt" sz="half" idx="10"/>
          </p:nvPr>
        </p:nvSpPr>
        <p:spPr/>
        <p:txBody>
          <a:bodyPr/>
          <a:lstStyle/>
          <a:p>
            <a:fld id="{AFE00689-A294-4558-B542-FB0D7E01B742}" type="datetime4">
              <a:rPr lang="en-AU" smtClean="0"/>
              <a:t>18 March 2022</a:t>
            </a:fld>
            <a:endParaRPr lang="en-AU" dirty="0"/>
          </a:p>
        </p:txBody>
      </p:sp>
      <p:sp>
        <p:nvSpPr>
          <p:cNvPr id="6" name="Footer Placeholder 5">
            <a:extLst>
              <a:ext uri="{FF2B5EF4-FFF2-40B4-BE49-F238E27FC236}">
                <a16:creationId xmlns:a16="http://schemas.microsoft.com/office/drawing/2014/main" id="{F229B85F-31A6-4835-8ACF-56FD7C15E0A4}"/>
              </a:ext>
            </a:extLst>
          </p:cNvPr>
          <p:cNvSpPr>
            <a:spLocks noGrp="1"/>
          </p:cNvSpPr>
          <p:nvPr>
            <p:ph type="ftr" sz="quarter" idx="11"/>
          </p:nvPr>
        </p:nvSpPr>
        <p:spPr/>
        <p:txBody>
          <a:bodyPr/>
          <a:lstStyle/>
          <a:p>
            <a:endParaRPr lang="en-AU" dirty="0"/>
          </a:p>
        </p:txBody>
      </p:sp>
      <p:sp>
        <p:nvSpPr>
          <p:cNvPr id="7" name="Slide Number Placeholder 6">
            <a:extLst>
              <a:ext uri="{FF2B5EF4-FFF2-40B4-BE49-F238E27FC236}">
                <a16:creationId xmlns:a16="http://schemas.microsoft.com/office/drawing/2014/main" id="{060E41CE-2CBE-44EF-A8C2-02BF30701029}"/>
              </a:ext>
            </a:extLst>
          </p:cNvPr>
          <p:cNvSpPr>
            <a:spLocks noGrp="1"/>
          </p:cNvSpPr>
          <p:nvPr>
            <p:ph type="sldNum" sz="quarter" idx="12"/>
          </p:nvPr>
        </p:nvSpPr>
        <p:spPr/>
        <p:txBody>
          <a:bodyPr/>
          <a:lstStyle/>
          <a:p>
            <a:fld id="{99D57C9D-7BD1-4F56-A474-DCEEE9B081CA}" type="slidenum">
              <a:rPr lang="en-AU" smtClean="0"/>
              <a:t>‹#›</a:t>
            </a:fld>
            <a:endParaRPr lang="en-AU" dirty="0"/>
          </a:p>
        </p:txBody>
      </p:sp>
      <p:pic>
        <p:nvPicPr>
          <p:cNvPr id="8" name="Picture 7">
            <a:extLst>
              <a:ext uri="{FF2B5EF4-FFF2-40B4-BE49-F238E27FC236}">
                <a16:creationId xmlns:a16="http://schemas.microsoft.com/office/drawing/2014/main" id="{99B3B988-8BD7-4735-A941-6D9B4DF1DCFC}"/>
              </a:ext>
            </a:extLst>
          </p:cNvPr>
          <p:cNvPicPr>
            <a:picLocks noChangeAspect="1"/>
          </p:cNvPicPr>
          <p:nvPr userDrawn="1"/>
        </p:nvPicPr>
        <p:blipFill>
          <a:blip r:embed="rId2"/>
          <a:stretch>
            <a:fillRect/>
          </a:stretch>
        </p:blipFill>
        <p:spPr>
          <a:xfrm>
            <a:off x="10634281" y="304800"/>
            <a:ext cx="1252920" cy="1239563"/>
          </a:xfrm>
          <a:prstGeom prst="rect">
            <a:avLst/>
          </a:prstGeom>
        </p:spPr>
      </p:pic>
      <p:sp>
        <p:nvSpPr>
          <p:cNvPr id="9" name="Text Placeholder 4">
            <a:extLst>
              <a:ext uri="{FF2B5EF4-FFF2-40B4-BE49-F238E27FC236}">
                <a16:creationId xmlns:a16="http://schemas.microsoft.com/office/drawing/2014/main" id="{074FB687-E016-4BD6-B95E-445C42407170}"/>
              </a:ext>
            </a:extLst>
          </p:cNvPr>
          <p:cNvSpPr>
            <a:spLocks noGrp="1"/>
          </p:cNvSpPr>
          <p:nvPr>
            <p:ph type="body" sz="quarter" idx="3" hasCustomPrompt="1"/>
          </p:nvPr>
        </p:nvSpPr>
        <p:spPr>
          <a:xfrm>
            <a:off x="4104639" y="1808163"/>
            <a:ext cx="7782561" cy="850624"/>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Speaker name</a:t>
            </a:r>
          </a:p>
        </p:txBody>
      </p:sp>
      <p:sp>
        <p:nvSpPr>
          <p:cNvPr id="3" name="Picture Placeholder 2">
            <a:extLst>
              <a:ext uri="{FF2B5EF4-FFF2-40B4-BE49-F238E27FC236}">
                <a16:creationId xmlns:a16="http://schemas.microsoft.com/office/drawing/2014/main" id="{4BA0BE0E-100F-40A2-A599-C1701B096906}"/>
              </a:ext>
            </a:extLst>
          </p:cNvPr>
          <p:cNvSpPr>
            <a:spLocks noGrp="1"/>
          </p:cNvSpPr>
          <p:nvPr>
            <p:ph type="pic" idx="1" hasCustomPrompt="1"/>
          </p:nvPr>
        </p:nvSpPr>
        <p:spPr>
          <a:xfrm>
            <a:off x="0" y="1808163"/>
            <a:ext cx="3932237" cy="5049837"/>
          </a:xfrm>
          <a:solidFill>
            <a:schemeClr val="bg2"/>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Speaker Image</a:t>
            </a:r>
          </a:p>
        </p:txBody>
      </p:sp>
    </p:spTree>
    <p:extLst>
      <p:ext uri="{BB962C8B-B14F-4D97-AF65-F5344CB8AC3E}">
        <p14:creationId xmlns:p14="http://schemas.microsoft.com/office/powerpoint/2010/main" val="407513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A8A9-60D8-47E3-9098-2A64F83528AE}"/>
              </a:ext>
            </a:extLst>
          </p:cNvPr>
          <p:cNvSpPr>
            <a:spLocks noGrp="1"/>
          </p:cNvSpPr>
          <p:nvPr>
            <p:ph type="title"/>
          </p:nvPr>
        </p:nvSpPr>
        <p:spPr>
          <a:xfrm>
            <a:off x="304800" y="296863"/>
            <a:ext cx="10116066" cy="1368425"/>
          </a:xfrm>
        </p:spPr>
        <p:txBody>
          <a:bodyPr/>
          <a:lstStyle/>
          <a:p>
            <a:r>
              <a:rPr lang="en-US"/>
              <a:t>Click to edit Master title style</a:t>
            </a:r>
            <a:endParaRPr lang="en-AU"/>
          </a:p>
        </p:txBody>
      </p:sp>
      <p:sp>
        <p:nvSpPr>
          <p:cNvPr id="7" name="Date Placeholder 6">
            <a:extLst>
              <a:ext uri="{FF2B5EF4-FFF2-40B4-BE49-F238E27FC236}">
                <a16:creationId xmlns:a16="http://schemas.microsoft.com/office/drawing/2014/main" id="{22095BF6-A1AD-41AA-9828-C879FF41784A}"/>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5D2BEFBC-ADBC-4103-95A0-200A345074D8}" type="datetime4">
              <a:rPr lang="en-AU" smtClean="0"/>
              <a:pPr/>
              <a:t>18 March 2022</a:t>
            </a:fld>
            <a:endParaRPr lang="en-AU" dirty="0"/>
          </a:p>
        </p:txBody>
      </p:sp>
      <p:sp>
        <p:nvSpPr>
          <p:cNvPr id="8" name="Footer Placeholder 7">
            <a:extLst>
              <a:ext uri="{FF2B5EF4-FFF2-40B4-BE49-F238E27FC236}">
                <a16:creationId xmlns:a16="http://schemas.microsoft.com/office/drawing/2014/main" id="{CCFC7FC0-1686-4957-B49F-35A544F3394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894D4B37-23DA-416B-AB62-E687651C7F39}"/>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pic>
        <p:nvPicPr>
          <p:cNvPr id="11" name="Picture 10">
            <a:extLst>
              <a:ext uri="{FF2B5EF4-FFF2-40B4-BE49-F238E27FC236}">
                <a16:creationId xmlns:a16="http://schemas.microsoft.com/office/drawing/2014/main" id="{9FACDBF1-9D51-4114-BBC8-CAB7918B4B7D}"/>
              </a:ext>
            </a:extLst>
          </p:cNvPr>
          <p:cNvPicPr>
            <a:picLocks noChangeAspect="1"/>
          </p:cNvPicPr>
          <p:nvPr userDrawn="1"/>
        </p:nvPicPr>
        <p:blipFill>
          <a:blip r:embed="rId2"/>
          <a:stretch>
            <a:fillRect/>
          </a:stretch>
        </p:blipFill>
        <p:spPr>
          <a:xfrm>
            <a:off x="10634281" y="304800"/>
            <a:ext cx="1252920" cy="1239563"/>
          </a:xfrm>
          <a:prstGeom prst="rect">
            <a:avLst/>
          </a:prstGeom>
        </p:spPr>
      </p:pic>
      <p:sp>
        <p:nvSpPr>
          <p:cNvPr id="12" name="Text Placeholder 3">
            <a:extLst>
              <a:ext uri="{FF2B5EF4-FFF2-40B4-BE49-F238E27FC236}">
                <a16:creationId xmlns:a16="http://schemas.microsoft.com/office/drawing/2014/main" id="{71D10708-98D8-43B4-96BF-5009DA8ED3C6}"/>
              </a:ext>
            </a:extLst>
          </p:cNvPr>
          <p:cNvSpPr>
            <a:spLocks noGrp="1"/>
          </p:cNvSpPr>
          <p:nvPr>
            <p:ph type="body" sz="half" idx="2"/>
          </p:nvPr>
        </p:nvSpPr>
        <p:spPr>
          <a:xfrm>
            <a:off x="304799" y="3613192"/>
            <a:ext cx="3733801" cy="255604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ext Placeholder 4">
            <a:extLst>
              <a:ext uri="{FF2B5EF4-FFF2-40B4-BE49-F238E27FC236}">
                <a16:creationId xmlns:a16="http://schemas.microsoft.com/office/drawing/2014/main" id="{B1CC5447-E180-4840-BEEC-8EFECDBBA684}"/>
              </a:ext>
            </a:extLst>
          </p:cNvPr>
          <p:cNvSpPr>
            <a:spLocks noGrp="1"/>
          </p:cNvSpPr>
          <p:nvPr>
            <p:ph type="body" sz="quarter" idx="3" hasCustomPrompt="1"/>
          </p:nvPr>
        </p:nvSpPr>
        <p:spPr>
          <a:xfrm>
            <a:off x="304797" y="2752408"/>
            <a:ext cx="3733801" cy="850624"/>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Speaker name</a:t>
            </a:r>
          </a:p>
        </p:txBody>
      </p:sp>
      <p:sp>
        <p:nvSpPr>
          <p:cNvPr id="14" name="Picture Placeholder 2">
            <a:extLst>
              <a:ext uri="{FF2B5EF4-FFF2-40B4-BE49-F238E27FC236}">
                <a16:creationId xmlns:a16="http://schemas.microsoft.com/office/drawing/2014/main" id="{D228D352-B6A2-4342-A1C0-7CB24CEFC8D8}"/>
              </a:ext>
            </a:extLst>
          </p:cNvPr>
          <p:cNvSpPr>
            <a:spLocks noGrp="1"/>
          </p:cNvSpPr>
          <p:nvPr>
            <p:ph type="pic" idx="1" hasCustomPrompt="1"/>
          </p:nvPr>
        </p:nvSpPr>
        <p:spPr>
          <a:xfrm>
            <a:off x="304797" y="1675448"/>
            <a:ext cx="1066800" cy="1066800"/>
          </a:xfrm>
          <a:solidFill>
            <a:schemeClr val="bg2"/>
          </a:solidFill>
        </p:spPr>
        <p:txBody>
          <a:bodyPr anchor="ctr" anchorCtr="0">
            <a:no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Speaker Image</a:t>
            </a:r>
          </a:p>
        </p:txBody>
      </p:sp>
      <p:sp>
        <p:nvSpPr>
          <p:cNvPr id="15" name="Text Placeholder 3">
            <a:extLst>
              <a:ext uri="{FF2B5EF4-FFF2-40B4-BE49-F238E27FC236}">
                <a16:creationId xmlns:a16="http://schemas.microsoft.com/office/drawing/2014/main" id="{11AB91DA-C455-4B38-9EBE-4A3B5C116943}"/>
              </a:ext>
            </a:extLst>
          </p:cNvPr>
          <p:cNvSpPr>
            <a:spLocks noGrp="1"/>
          </p:cNvSpPr>
          <p:nvPr>
            <p:ph type="body" sz="half" idx="13"/>
          </p:nvPr>
        </p:nvSpPr>
        <p:spPr>
          <a:xfrm>
            <a:off x="4229099" y="3609808"/>
            <a:ext cx="3733801" cy="255604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 Placeholder 4">
            <a:extLst>
              <a:ext uri="{FF2B5EF4-FFF2-40B4-BE49-F238E27FC236}">
                <a16:creationId xmlns:a16="http://schemas.microsoft.com/office/drawing/2014/main" id="{25162DDB-5D7A-4EAD-9BFE-140A53F18B5C}"/>
              </a:ext>
            </a:extLst>
          </p:cNvPr>
          <p:cNvSpPr>
            <a:spLocks noGrp="1"/>
          </p:cNvSpPr>
          <p:nvPr>
            <p:ph type="body" sz="quarter" idx="14" hasCustomPrompt="1"/>
          </p:nvPr>
        </p:nvSpPr>
        <p:spPr>
          <a:xfrm>
            <a:off x="4229099" y="2752408"/>
            <a:ext cx="3733801" cy="850624"/>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Speaker name</a:t>
            </a:r>
          </a:p>
        </p:txBody>
      </p:sp>
      <p:sp>
        <p:nvSpPr>
          <p:cNvPr id="17" name="Picture Placeholder 2">
            <a:extLst>
              <a:ext uri="{FF2B5EF4-FFF2-40B4-BE49-F238E27FC236}">
                <a16:creationId xmlns:a16="http://schemas.microsoft.com/office/drawing/2014/main" id="{66FF05D9-F6FE-4539-A991-9DA696352C91}"/>
              </a:ext>
            </a:extLst>
          </p:cNvPr>
          <p:cNvSpPr>
            <a:spLocks noGrp="1"/>
          </p:cNvSpPr>
          <p:nvPr>
            <p:ph type="pic" idx="15" hasCustomPrompt="1"/>
          </p:nvPr>
        </p:nvSpPr>
        <p:spPr>
          <a:xfrm>
            <a:off x="4234173" y="1675448"/>
            <a:ext cx="1066800" cy="1066800"/>
          </a:xfrm>
          <a:solidFill>
            <a:schemeClr val="bg2"/>
          </a:solidFill>
        </p:spPr>
        <p:txBody>
          <a:bodyPr anchor="ctr" anchorCtr="0">
            <a:no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Speaker Image</a:t>
            </a:r>
          </a:p>
        </p:txBody>
      </p:sp>
      <p:sp>
        <p:nvSpPr>
          <p:cNvPr id="18" name="Text Placeholder 3">
            <a:extLst>
              <a:ext uri="{FF2B5EF4-FFF2-40B4-BE49-F238E27FC236}">
                <a16:creationId xmlns:a16="http://schemas.microsoft.com/office/drawing/2014/main" id="{A67F63FE-61F0-4E63-9FEA-32DB4E88E097}"/>
              </a:ext>
            </a:extLst>
          </p:cNvPr>
          <p:cNvSpPr>
            <a:spLocks noGrp="1"/>
          </p:cNvSpPr>
          <p:nvPr>
            <p:ph type="body" sz="half" idx="16"/>
          </p:nvPr>
        </p:nvSpPr>
        <p:spPr>
          <a:xfrm>
            <a:off x="8153400" y="3613192"/>
            <a:ext cx="3733801" cy="2556042"/>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9" name="Text Placeholder 4">
            <a:extLst>
              <a:ext uri="{FF2B5EF4-FFF2-40B4-BE49-F238E27FC236}">
                <a16:creationId xmlns:a16="http://schemas.microsoft.com/office/drawing/2014/main" id="{3813F9E8-637B-4D65-A286-97ABEA6AE26A}"/>
              </a:ext>
            </a:extLst>
          </p:cNvPr>
          <p:cNvSpPr>
            <a:spLocks noGrp="1"/>
          </p:cNvSpPr>
          <p:nvPr>
            <p:ph type="body" sz="quarter" idx="17" hasCustomPrompt="1"/>
          </p:nvPr>
        </p:nvSpPr>
        <p:spPr>
          <a:xfrm>
            <a:off x="8153398" y="2752408"/>
            <a:ext cx="3733801" cy="850624"/>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Speaker name</a:t>
            </a:r>
          </a:p>
        </p:txBody>
      </p:sp>
      <p:sp>
        <p:nvSpPr>
          <p:cNvPr id="20" name="Picture Placeholder 2">
            <a:extLst>
              <a:ext uri="{FF2B5EF4-FFF2-40B4-BE49-F238E27FC236}">
                <a16:creationId xmlns:a16="http://schemas.microsoft.com/office/drawing/2014/main" id="{B2B90C37-2732-4363-B6FD-01770BDB37CC}"/>
              </a:ext>
            </a:extLst>
          </p:cNvPr>
          <p:cNvSpPr>
            <a:spLocks noGrp="1"/>
          </p:cNvSpPr>
          <p:nvPr>
            <p:ph type="pic" idx="18" hasCustomPrompt="1"/>
          </p:nvPr>
        </p:nvSpPr>
        <p:spPr>
          <a:xfrm>
            <a:off x="8153398" y="1675448"/>
            <a:ext cx="1066800" cy="1066800"/>
          </a:xfrm>
          <a:solidFill>
            <a:schemeClr val="bg2"/>
          </a:solidFill>
        </p:spPr>
        <p:txBody>
          <a:bodyPr anchor="ctr" anchorCtr="0">
            <a:no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dirty="0"/>
              <a:t>Speaker Image</a:t>
            </a:r>
          </a:p>
        </p:txBody>
      </p:sp>
    </p:spTree>
    <p:extLst>
      <p:ext uri="{BB962C8B-B14F-4D97-AF65-F5344CB8AC3E}">
        <p14:creationId xmlns:p14="http://schemas.microsoft.com/office/powerpoint/2010/main" val="4257472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E862-B60D-4DC3-8925-3DA7F858F28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DA3C2F-4A05-4178-99AF-C407A10298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B014AA8-8C05-44BA-90FA-A3DB61E09E47}"/>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E9D89D6D-80C8-465D-98D8-133A9E131798}" type="datetime4">
              <a:rPr lang="en-AU" smtClean="0"/>
              <a:pPr/>
              <a:t>18 March 2022</a:t>
            </a:fld>
            <a:endParaRPr lang="en-AU" dirty="0"/>
          </a:p>
        </p:txBody>
      </p:sp>
      <p:sp>
        <p:nvSpPr>
          <p:cNvPr id="5" name="Footer Placeholder 4">
            <a:extLst>
              <a:ext uri="{FF2B5EF4-FFF2-40B4-BE49-F238E27FC236}">
                <a16:creationId xmlns:a16="http://schemas.microsoft.com/office/drawing/2014/main" id="{AA97D72C-E567-41E8-B503-C28100E58AA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3A7E680F-FE1E-4B28-98C7-2662C1AC9D91}"/>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spTree>
    <p:extLst>
      <p:ext uri="{BB962C8B-B14F-4D97-AF65-F5344CB8AC3E}">
        <p14:creationId xmlns:p14="http://schemas.microsoft.com/office/powerpoint/2010/main" val="836071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A7B0C-2553-4F8A-876B-7DC12A06DCD4}"/>
              </a:ext>
            </a:extLst>
          </p:cNvPr>
          <p:cNvSpPr>
            <a:spLocks noGrp="1"/>
          </p:cNvSpPr>
          <p:nvPr>
            <p:ph type="title" orient="vert"/>
          </p:nvPr>
        </p:nvSpPr>
        <p:spPr>
          <a:xfrm>
            <a:off x="8724900" y="1112363"/>
            <a:ext cx="3162300" cy="5064600"/>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86C69C2-1713-4919-AEFE-65D81932B558}"/>
              </a:ext>
            </a:extLst>
          </p:cNvPr>
          <p:cNvSpPr>
            <a:spLocks noGrp="1"/>
          </p:cNvSpPr>
          <p:nvPr>
            <p:ph type="body" orient="vert" idx="1"/>
          </p:nvPr>
        </p:nvSpPr>
        <p:spPr>
          <a:xfrm>
            <a:off x="304799" y="304800"/>
            <a:ext cx="8267701" cy="5872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D78533F-B6D9-4D7C-9373-391A8C2B3F64}"/>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C95A2CAA-9DC7-4358-BAB8-478FA38B839E}" type="datetime4">
              <a:rPr lang="en-AU" smtClean="0"/>
              <a:pPr/>
              <a:t>18 March 2022</a:t>
            </a:fld>
            <a:endParaRPr lang="en-AU" dirty="0"/>
          </a:p>
        </p:txBody>
      </p:sp>
      <p:sp>
        <p:nvSpPr>
          <p:cNvPr id="5" name="Footer Placeholder 4">
            <a:extLst>
              <a:ext uri="{FF2B5EF4-FFF2-40B4-BE49-F238E27FC236}">
                <a16:creationId xmlns:a16="http://schemas.microsoft.com/office/drawing/2014/main" id="{AAD78541-8697-47E0-855B-D4D98164AC65}"/>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7183AFBA-9B89-4466-B4C4-5A546D9049A8}"/>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spTree>
    <p:extLst>
      <p:ext uri="{BB962C8B-B14F-4D97-AF65-F5344CB8AC3E}">
        <p14:creationId xmlns:p14="http://schemas.microsoft.com/office/powerpoint/2010/main" val="195556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A0055-909C-4D10-B577-5C357CE72FF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1C5D7F-6460-4E63-808F-E203E13C00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4B58AA5-3688-4F8D-ABE7-540EED39549C}"/>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A0798211-CC58-4578-9C03-CE1E607ECC8E}" type="datetime4">
              <a:rPr lang="en-AU" smtClean="0"/>
              <a:pPr/>
              <a:t>18 March 2022</a:t>
            </a:fld>
            <a:endParaRPr lang="en-AU" dirty="0"/>
          </a:p>
        </p:txBody>
      </p:sp>
      <p:sp>
        <p:nvSpPr>
          <p:cNvPr id="5" name="Footer Placeholder 4">
            <a:extLst>
              <a:ext uri="{FF2B5EF4-FFF2-40B4-BE49-F238E27FC236}">
                <a16:creationId xmlns:a16="http://schemas.microsoft.com/office/drawing/2014/main" id="{ADE53924-F4D4-4CB2-BA5D-17ADC19D75DA}"/>
              </a:ext>
            </a:extLst>
          </p:cNvPr>
          <p:cNvSpPr>
            <a:spLocks noGrp="1"/>
          </p:cNvSpPr>
          <p:nvPr>
            <p:ph type="ftr" sz="quarter" idx="11"/>
          </p:nvPr>
        </p:nvSpPr>
        <p:spPr/>
        <p:txBody>
          <a:bodyPr/>
          <a:lstStyle/>
          <a:p>
            <a:endParaRPr lang="en-AU" dirty="0"/>
          </a:p>
        </p:txBody>
      </p:sp>
      <p:sp>
        <p:nvSpPr>
          <p:cNvPr id="6" name="Slide Number Placeholder 5">
            <a:extLst>
              <a:ext uri="{FF2B5EF4-FFF2-40B4-BE49-F238E27FC236}">
                <a16:creationId xmlns:a16="http://schemas.microsoft.com/office/drawing/2014/main" id="{B260BF54-D59E-49C9-B322-C7F875EFD685}"/>
              </a:ext>
            </a:extLst>
          </p:cNvPr>
          <p:cNvSpPr>
            <a:spLocks noGrp="1"/>
          </p:cNvSpPr>
          <p:nvPr>
            <p:ph type="sldNum" sz="quarter" idx="12"/>
          </p:nvPr>
        </p:nvSpPr>
        <p:spPr/>
        <p:txBody>
          <a:bodyPr/>
          <a:lstStyle/>
          <a:p>
            <a:fld id="{99D57C9D-7BD1-4F56-A474-DCEEE9B081CA}" type="slidenum">
              <a:rPr lang="en-AU" smtClean="0"/>
              <a:t>‹#›</a:t>
            </a:fld>
            <a:endParaRPr lang="en-AU" dirty="0"/>
          </a:p>
        </p:txBody>
      </p:sp>
    </p:spTree>
    <p:extLst>
      <p:ext uri="{BB962C8B-B14F-4D97-AF65-F5344CB8AC3E}">
        <p14:creationId xmlns:p14="http://schemas.microsoft.com/office/powerpoint/2010/main" val="3382975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rgbClr val="000000"/>
        </a:solidFill>
        <a:effectLst/>
      </p:bgPr>
    </p:bg>
    <p:spTree>
      <p:nvGrpSpPr>
        <p:cNvPr id="1" name=""/>
        <p:cNvGrpSpPr/>
        <p:nvPr/>
      </p:nvGrpSpPr>
      <p:grpSpPr>
        <a:xfrm>
          <a:off x="0" y="0"/>
          <a:ext cx="0" cy="0"/>
          <a:chOff x="0" y="0"/>
          <a:chExt cx="0" cy="0"/>
        </a:xfrm>
      </p:grpSpPr>
      <p:pic>
        <p:nvPicPr>
          <p:cNvPr id="13" name="Picture 12" descr="Logo, icon&#10;&#10;Description automatically generated">
            <a:extLst>
              <a:ext uri="{FF2B5EF4-FFF2-40B4-BE49-F238E27FC236}">
                <a16:creationId xmlns:a16="http://schemas.microsoft.com/office/drawing/2014/main" id="{FE61C156-68AD-46E6-9D9C-629E5FD3B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32306" y="5994808"/>
            <a:ext cx="1046356" cy="557631"/>
          </a:xfrm>
          <a:prstGeom prst="rect">
            <a:avLst/>
          </a:prstGeom>
        </p:spPr>
      </p:pic>
      <p:sp>
        <p:nvSpPr>
          <p:cNvPr id="2" name="Title 1">
            <a:extLst>
              <a:ext uri="{FF2B5EF4-FFF2-40B4-BE49-F238E27FC236}">
                <a16:creationId xmlns:a16="http://schemas.microsoft.com/office/drawing/2014/main" id="{8393FD7B-BD5F-4457-94E4-8F71BA32FFC3}"/>
              </a:ext>
            </a:extLst>
          </p:cNvPr>
          <p:cNvSpPr>
            <a:spLocks noGrp="1"/>
          </p:cNvSpPr>
          <p:nvPr>
            <p:ph type="title"/>
          </p:nvPr>
        </p:nvSpPr>
        <p:spPr>
          <a:xfrm>
            <a:off x="761999" y="2250441"/>
            <a:ext cx="11120121" cy="2032418"/>
          </a:xfrm>
        </p:spPr>
        <p:txBody>
          <a:bodyPr anchor="ctr" anchorCtr="0">
            <a:normAutofit/>
          </a:bodyPr>
          <a:lstStyle>
            <a:lvl1pPr>
              <a:defRPr sz="4800">
                <a:solidFill>
                  <a:schemeClr val="bg1"/>
                </a:solidFill>
              </a:defRPr>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6FBCD44D-5F06-4C11-8801-7CB88547521A}"/>
              </a:ext>
            </a:extLst>
          </p:cNvPr>
          <p:cNvSpPr>
            <a:spLocks noGrp="1"/>
          </p:cNvSpPr>
          <p:nvPr>
            <p:ph type="body" idx="1"/>
          </p:nvPr>
        </p:nvSpPr>
        <p:spPr>
          <a:xfrm>
            <a:off x="761999" y="4366475"/>
            <a:ext cx="11120121" cy="1510451"/>
          </a:xfrm>
        </p:spPr>
        <p:txBody>
          <a:bodyPr anchor="ctr" anchorCtr="0">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99C9572-BD1A-4948-878B-63C5A403752D}"/>
              </a:ext>
            </a:extLst>
          </p:cNvPr>
          <p:cNvSpPr>
            <a:spLocks noGrp="1"/>
          </p:cNvSpPr>
          <p:nvPr>
            <p:ph type="dt" sz="half" idx="10"/>
          </p:nvPr>
        </p:nvSpPr>
        <p:spPr>
          <a:xfrm>
            <a:off x="762000" y="6165850"/>
            <a:ext cx="2285998" cy="365125"/>
          </a:xfrm>
        </p:spPr>
        <p:txBody>
          <a:bodyPr vert="horz" lIns="91440" tIns="45720" rIns="91440" bIns="45720" rtlCol="0" anchor="b" anchorCtr="0">
            <a:normAutofit/>
          </a:bodyPr>
          <a:lstStyle>
            <a:lvl1pPr>
              <a:defRPr lang="en-AU" smtClean="0">
                <a:solidFill>
                  <a:schemeClr val="bg1"/>
                </a:solidFill>
              </a:defRPr>
            </a:lvl1pPr>
          </a:lstStyle>
          <a:p>
            <a:fld id="{1532EEB8-E699-4074-A0D7-399256B5AF63}" type="datetime4">
              <a:rPr lang="en-AU" smtClean="0"/>
              <a:pPr/>
              <a:t>18 March 2022</a:t>
            </a:fld>
            <a:endParaRPr lang="en-AU" dirty="0"/>
          </a:p>
        </p:txBody>
      </p:sp>
      <p:sp>
        <p:nvSpPr>
          <p:cNvPr id="5" name="Footer Placeholder 4">
            <a:extLst>
              <a:ext uri="{FF2B5EF4-FFF2-40B4-BE49-F238E27FC236}">
                <a16:creationId xmlns:a16="http://schemas.microsoft.com/office/drawing/2014/main" id="{5D76C118-5B99-4077-9C7D-B73A9C9B1DB3}"/>
              </a:ext>
            </a:extLst>
          </p:cNvPr>
          <p:cNvSpPr>
            <a:spLocks noGrp="1"/>
          </p:cNvSpPr>
          <p:nvPr>
            <p:ph type="ftr" sz="quarter" idx="11"/>
          </p:nvPr>
        </p:nvSpPr>
        <p:spPr>
          <a:xfrm>
            <a:off x="4038600" y="6170791"/>
            <a:ext cx="4114800" cy="365125"/>
          </a:xfrm>
        </p:spPr>
        <p:txBody>
          <a:bodyPr/>
          <a:lstStyle>
            <a:lvl1pPr>
              <a:defRPr>
                <a:solidFill>
                  <a:schemeClr val="bg1"/>
                </a:solidFill>
              </a:defRPr>
            </a:lvl1pPr>
          </a:lstStyle>
          <a:p>
            <a:endParaRPr lang="en-AU" dirty="0"/>
          </a:p>
        </p:txBody>
      </p:sp>
      <p:sp>
        <p:nvSpPr>
          <p:cNvPr id="6" name="Slide Number Placeholder 5">
            <a:extLst>
              <a:ext uri="{FF2B5EF4-FFF2-40B4-BE49-F238E27FC236}">
                <a16:creationId xmlns:a16="http://schemas.microsoft.com/office/drawing/2014/main" id="{BBF874CD-67D6-4D52-BDF8-7E41376A4DEB}"/>
              </a:ext>
            </a:extLst>
          </p:cNvPr>
          <p:cNvSpPr>
            <a:spLocks noGrp="1"/>
          </p:cNvSpPr>
          <p:nvPr>
            <p:ph type="sldNum" sz="quarter" idx="12"/>
          </p:nvPr>
        </p:nvSpPr>
        <p:spPr>
          <a:xfrm>
            <a:off x="9144002" y="6188074"/>
            <a:ext cx="1268626" cy="365125"/>
          </a:xfrm>
        </p:spPr>
        <p:txBody>
          <a:bodyPr vert="horz" lIns="91440" tIns="45720" rIns="91440" bIns="45720" rtlCol="0" anchor="b" anchorCtr="0">
            <a:normAutofit/>
          </a:bodyPr>
          <a:lstStyle>
            <a:lvl1pPr algn="r">
              <a:defRPr lang="en-AU" smtClean="0">
                <a:solidFill>
                  <a:schemeClr val="bg1"/>
                </a:solidFill>
              </a:defRPr>
            </a:lvl1pPr>
          </a:lstStyle>
          <a:p>
            <a:fld id="{99D57C9D-7BD1-4F56-A474-DCEEE9B081CA}" type="slidenum">
              <a:rPr lang="en-AU" smtClean="0"/>
              <a:pPr/>
              <a:t>‹#›</a:t>
            </a:fld>
            <a:endParaRPr lang="en-AU" dirty="0"/>
          </a:p>
        </p:txBody>
      </p:sp>
      <p:sp>
        <p:nvSpPr>
          <p:cNvPr id="10" name="Text Placeholder 9">
            <a:extLst>
              <a:ext uri="{FF2B5EF4-FFF2-40B4-BE49-F238E27FC236}">
                <a16:creationId xmlns:a16="http://schemas.microsoft.com/office/drawing/2014/main" id="{E13885AD-7504-4322-8570-7611D90F2FC4}"/>
              </a:ext>
            </a:extLst>
          </p:cNvPr>
          <p:cNvSpPr>
            <a:spLocks noGrp="1"/>
          </p:cNvSpPr>
          <p:nvPr>
            <p:ph type="body" sz="quarter" idx="13" hasCustomPrompt="1"/>
          </p:nvPr>
        </p:nvSpPr>
        <p:spPr>
          <a:xfrm>
            <a:off x="762000" y="691023"/>
            <a:ext cx="9650627" cy="1516297"/>
          </a:xfrm>
        </p:spPr>
        <p:txBody>
          <a:bodyPr anchor="ctr" anchorCtr="0">
            <a:noAutofit/>
          </a:bodyPr>
          <a:lstStyle>
            <a:lvl1pPr marL="0" indent="0">
              <a:lnSpc>
                <a:spcPct val="100000"/>
              </a:lnSpc>
              <a:spcBef>
                <a:spcPts val="0"/>
              </a:spcBef>
              <a:buNone/>
              <a:defRPr sz="12000" b="1">
                <a:solidFill>
                  <a:schemeClr val="tx2"/>
                </a:solidFill>
              </a:defRPr>
            </a:lvl1pPr>
            <a:lvl5pPr>
              <a:defRPr/>
            </a:lvl5pPr>
          </a:lstStyle>
          <a:p>
            <a:pPr lvl="0"/>
            <a:r>
              <a:rPr lang="en-AU" dirty="0"/>
              <a:t>1</a:t>
            </a:r>
          </a:p>
        </p:txBody>
      </p:sp>
      <p:pic>
        <p:nvPicPr>
          <p:cNvPr id="11" name="Picture 10" descr="Background pattern&#10;&#10;Description automatically generated">
            <a:extLst>
              <a:ext uri="{FF2B5EF4-FFF2-40B4-BE49-F238E27FC236}">
                <a16:creationId xmlns:a16="http://schemas.microsoft.com/office/drawing/2014/main" id="{FB15CD4D-1EB4-48D5-A312-D0C7DEEB62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0539" y="330996"/>
            <a:ext cx="1195387" cy="1195387"/>
          </a:xfrm>
          <a:prstGeom prst="rect">
            <a:avLst/>
          </a:prstGeom>
        </p:spPr>
      </p:pic>
    </p:spTree>
    <p:extLst>
      <p:ext uri="{BB962C8B-B14F-4D97-AF65-F5344CB8AC3E}">
        <p14:creationId xmlns:p14="http://schemas.microsoft.com/office/powerpoint/2010/main" val="4041643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 South St">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7B27EE6-58FE-46D2-B361-0F55D518580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08399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Welcome to country - Mandurah">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0A9936-5438-4FF2-8AE4-15C03B323FA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3507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4200E6-1C16-4404-83F8-EF6DCDBBB246}"/>
              </a:ext>
            </a:extLst>
          </p:cNvPr>
          <p:cNvPicPr>
            <a:picLocks noChangeAspect="1"/>
          </p:cNvPicPr>
          <p:nvPr userDrawn="1"/>
        </p:nvPicPr>
        <p:blipFill>
          <a:blip r:embed="rId2"/>
          <a:stretch>
            <a:fillRect/>
          </a:stretch>
        </p:blipFill>
        <p:spPr>
          <a:xfrm>
            <a:off x="8813800" y="5881890"/>
            <a:ext cx="3073400" cy="681469"/>
          </a:xfrm>
          <a:prstGeom prst="rect">
            <a:avLst/>
          </a:prstGeom>
        </p:spPr>
      </p:pic>
      <p:sp>
        <p:nvSpPr>
          <p:cNvPr id="3" name="Subtitle 2">
            <a:extLst>
              <a:ext uri="{FF2B5EF4-FFF2-40B4-BE49-F238E27FC236}">
                <a16:creationId xmlns:a16="http://schemas.microsoft.com/office/drawing/2014/main" id="{3A9A873E-9927-496B-A60D-0D7706CD8D62}"/>
              </a:ext>
            </a:extLst>
          </p:cNvPr>
          <p:cNvSpPr>
            <a:spLocks noGrp="1"/>
          </p:cNvSpPr>
          <p:nvPr>
            <p:ph type="subTitle" idx="1" hasCustomPrompt="1"/>
          </p:nvPr>
        </p:nvSpPr>
        <p:spPr>
          <a:xfrm>
            <a:off x="762000" y="3969327"/>
            <a:ext cx="11125200" cy="1620981"/>
          </a:xfrm>
        </p:spPr>
        <p:txBody>
          <a:bodyPr>
            <a:normAutofit/>
          </a:bodyPr>
          <a:lstStyle>
            <a:lvl1pPr marL="0" indent="0" algn="l">
              <a:buNone/>
              <a:defRPr sz="3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information</a:t>
            </a:r>
            <a:endParaRPr lang="en-AU" dirty="0"/>
          </a:p>
        </p:txBody>
      </p:sp>
      <p:sp>
        <p:nvSpPr>
          <p:cNvPr id="4" name="Date Placeholder 3">
            <a:extLst>
              <a:ext uri="{FF2B5EF4-FFF2-40B4-BE49-F238E27FC236}">
                <a16:creationId xmlns:a16="http://schemas.microsoft.com/office/drawing/2014/main" id="{F189C250-C316-42F3-80D9-22493FC570F8}"/>
              </a:ext>
            </a:extLst>
          </p:cNvPr>
          <p:cNvSpPr>
            <a:spLocks noGrp="1"/>
          </p:cNvSpPr>
          <p:nvPr>
            <p:ph type="dt" sz="half" idx="10"/>
          </p:nvPr>
        </p:nvSpPr>
        <p:spPr>
          <a:xfrm>
            <a:off x="762001" y="6156545"/>
            <a:ext cx="2285998" cy="365125"/>
          </a:xfrm>
        </p:spPr>
        <p:txBody>
          <a:bodyPr vert="horz" lIns="91440" tIns="45720" rIns="91440" bIns="45720" rtlCol="0" anchor="b" anchorCtr="0">
            <a:normAutofit/>
          </a:bodyPr>
          <a:lstStyle>
            <a:lvl1pPr>
              <a:defRPr lang="en-AU" smtClean="0"/>
            </a:lvl1pPr>
          </a:lstStyle>
          <a:p>
            <a:fld id="{719CFD8D-4294-499E-818A-AD557040F3FB}" type="datetime4">
              <a:rPr lang="en-AU" smtClean="0"/>
              <a:pPr/>
              <a:t>18 March 2022</a:t>
            </a:fld>
            <a:endParaRPr lang="en-AU" dirty="0"/>
          </a:p>
        </p:txBody>
      </p:sp>
      <p:sp>
        <p:nvSpPr>
          <p:cNvPr id="5" name="Footer Placeholder 4">
            <a:extLst>
              <a:ext uri="{FF2B5EF4-FFF2-40B4-BE49-F238E27FC236}">
                <a16:creationId xmlns:a16="http://schemas.microsoft.com/office/drawing/2014/main" id="{34720712-C9C0-4A20-9A25-43FC95FA7240}"/>
              </a:ext>
            </a:extLst>
          </p:cNvPr>
          <p:cNvSpPr>
            <a:spLocks noGrp="1"/>
          </p:cNvSpPr>
          <p:nvPr>
            <p:ph type="ftr" sz="quarter" idx="11"/>
          </p:nvPr>
        </p:nvSpPr>
        <p:spPr/>
        <p:txBody>
          <a:bodyPr/>
          <a:lstStyle/>
          <a:p>
            <a:endParaRPr lang="en-AU" dirty="0"/>
          </a:p>
        </p:txBody>
      </p:sp>
      <p:pic>
        <p:nvPicPr>
          <p:cNvPr id="9" name="Picture 8">
            <a:extLst>
              <a:ext uri="{FF2B5EF4-FFF2-40B4-BE49-F238E27FC236}">
                <a16:creationId xmlns:a16="http://schemas.microsoft.com/office/drawing/2014/main" id="{AAA70265-5103-48D8-8097-3045DFAD5057}"/>
              </a:ext>
            </a:extLst>
          </p:cNvPr>
          <p:cNvPicPr>
            <a:picLocks noChangeAspect="1"/>
          </p:cNvPicPr>
          <p:nvPr userDrawn="1"/>
        </p:nvPicPr>
        <p:blipFill>
          <a:blip r:embed="rId3"/>
          <a:stretch>
            <a:fillRect/>
          </a:stretch>
        </p:blipFill>
        <p:spPr>
          <a:xfrm>
            <a:off x="10647637" y="304800"/>
            <a:ext cx="1239563" cy="1239563"/>
          </a:xfrm>
          <a:prstGeom prst="rect">
            <a:avLst/>
          </a:prstGeom>
        </p:spPr>
      </p:pic>
      <p:sp>
        <p:nvSpPr>
          <p:cNvPr id="8" name="Title 1">
            <a:extLst>
              <a:ext uri="{FF2B5EF4-FFF2-40B4-BE49-F238E27FC236}">
                <a16:creationId xmlns:a16="http://schemas.microsoft.com/office/drawing/2014/main" id="{A273783D-9909-4274-ABFA-E574D02B1BEE}"/>
              </a:ext>
            </a:extLst>
          </p:cNvPr>
          <p:cNvSpPr txBox="1">
            <a:spLocks/>
          </p:cNvSpPr>
          <p:nvPr userDrawn="1"/>
        </p:nvSpPr>
        <p:spPr>
          <a:xfrm>
            <a:off x="762000" y="1181262"/>
            <a:ext cx="11129963" cy="2430617"/>
          </a:xfrm>
          <a:prstGeom prst="rect">
            <a:avLst/>
          </a:prstGeom>
        </p:spPr>
        <p:txBody>
          <a:bodyPr vert="horz" lIns="152400" tIns="152400" rIns="152400" bIns="152400" rtlCol="0" anchor="b">
            <a:normAutofit/>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r>
              <a:rPr lang="en-US" dirty="0"/>
              <a:t>Thank you</a:t>
            </a:r>
            <a:endParaRPr lang="en-AU" dirty="0"/>
          </a:p>
        </p:txBody>
      </p:sp>
    </p:spTree>
    <p:extLst>
      <p:ext uri="{BB962C8B-B14F-4D97-AF65-F5344CB8AC3E}">
        <p14:creationId xmlns:p14="http://schemas.microsoft.com/office/powerpoint/2010/main" val="332706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4073-121E-4421-BD82-4A12F14325A1}"/>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43E3BA97-DA9B-4182-BC9C-E815DF1C7A60}"/>
              </a:ext>
            </a:extLst>
          </p:cNvPr>
          <p:cNvSpPr>
            <a:spLocks noGrp="1"/>
          </p:cNvSpPr>
          <p:nvPr>
            <p:ph sz="half" idx="1"/>
          </p:nvPr>
        </p:nvSpPr>
        <p:spPr>
          <a:xfrm>
            <a:off x="304799" y="1825624"/>
            <a:ext cx="5715001" cy="4340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a:extLst>
              <a:ext uri="{FF2B5EF4-FFF2-40B4-BE49-F238E27FC236}">
                <a16:creationId xmlns:a16="http://schemas.microsoft.com/office/drawing/2014/main" id="{FD11469F-0306-46A5-B6F3-D59E9FFD9F89}"/>
              </a:ext>
            </a:extLst>
          </p:cNvPr>
          <p:cNvSpPr>
            <a:spLocks noGrp="1"/>
          </p:cNvSpPr>
          <p:nvPr>
            <p:ph sz="half" idx="2"/>
          </p:nvPr>
        </p:nvSpPr>
        <p:spPr>
          <a:xfrm>
            <a:off x="6172200" y="1825625"/>
            <a:ext cx="5715000" cy="43402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7917F62-37DF-429B-AE46-9F4C2E669210}"/>
              </a:ext>
            </a:extLst>
          </p:cNvPr>
          <p:cNvSpPr>
            <a:spLocks noGrp="1"/>
          </p:cNvSpPr>
          <p:nvPr>
            <p:ph type="dt" sz="half" idx="10"/>
          </p:nvPr>
        </p:nvSpPr>
        <p:spPr>
          <a:xfrm>
            <a:off x="304799" y="6165850"/>
            <a:ext cx="2743200" cy="365125"/>
          </a:xfrm>
        </p:spPr>
        <p:txBody>
          <a:bodyPr vert="horz" lIns="91440" tIns="45720" rIns="91440" bIns="45720" rtlCol="0" anchor="b" anchorCtr="0">
            <a:normAutofit/>
          </a:bodyPr>
          <a:lstStyle>
            <a:lvl1pPr>
              <a:defRPr lang="en-AU" smtClean="0"/>
            </a:lvl1pPr>
          </a:lstStyle>
          <a:p>
            <a:fld id="{AF3AA9BC-A49C-4D67-95E1-D024E3DE84CA}" type="datetime4">
              <a:rPr lang="en-AU" smtClean="0"/>
              <a:pPr/>
              <a:t>18 March 2022</a:t>
            </a:fld>
            <a:endParaRPr lang="en-AU" dirty="0"/>
          </a:p>
        </p:txBody>
      </p:sp>
      <p:sp>
        <p:nvSpPr>
          <p:cNvPr id="6" name="Footer Placeholder 5">
            <a:extLst>
              <a:ext uri="{FF2B5EF4-FFF2-40B4-BE49-F238E27FC236}">
                <a16:creationId xmlns:a16="http://schemas.microsoft.com/office/drawing/2014/main" id="{827CBC4A-F1D7-4C1E-9E6D-8EF537FA8F1A}"/>
              </a:ext>
            </a:extLst>
          </p:cNvPr>
          <p:cNvSpPr>
            <a:spLocks noGrp="1"/>
          </p:cNvSpPr>
          <p:nvPr>
            <p:ph type="ftr" sz="quarter" idx="11"/>
          </p:nvPr>
        </p:nvSpPr>
        <p:spPr>
          <a:xfrm>
            <a:off x="4038600" y="6170791"/>
            <a:ext cx="4114800" cy="365125"/>
          </a:xfrm>
        </p:spPr>
        <p:txBody>
          <a:bodyPr/>
          <a:lstStyle/>
          <a:p>
            <a:endParaRPr lang="en-AU" dirty="0"/>
          </a:p>
        </p:txBody>
      </p:sp>
      <p:sp>
        <p:nvSpPr>
          <p:cNvPr id="7" name="Slide Number Placeholder 6">
            <a:extLst>
              <a:ext uri="{FF2B5EF4-FFF2-40B4-BE49-F238E27FC236}">
                <a16:creationId xmlns:a16="http://schemas.microsoft.com/office/drawing/2014/main" id="{0AEF46BB-8C21-48D0-8E87-EE6EFD73E81B}"/>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spTree>
    <p:extLst>
      <p:ext uri="{BB962C8B-B14F-4D97-AF65-F5344CB8AC3E}">
        <p14:creationId xmlns:p14="http://schemas.microsoft.com/office/powerpoint/2010/main" val="1090703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4A8A9-60D8-47E3-9098-2A64F83528AE}"/>
              </a:ext>
            </a:extLst>
          </p:cNvPr>
          <p:cNvSpPr>
            <a:spLocks noGrp="1"/>
          </p:cNvSpPr>
          <p:nvPr>
            <p:ph type="title"/>
          </p:nvPr>
        </p:nvSpPr>
        <p:spPr>
          <a:xfrm>
            <a:off x="304800" y="296863"/>
            <a:ext cx="10107828" cy="1368425"/>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DFAFC4-3CDE-4F38-A828-CA97CF42413E}"/>
              </a:ext>
            </a:extLst>
          </p:cNvPr>
          <p:cNvSpPr>
            <a:spLocks noGrp="1"/>
          </p:cNvSpPr>
          <p:nvPr>
            <p:ph type="body" idx="1"/>
          </p:nvPr>
        </p:nvSpPr>
        <p:spPr>
          <a:xfrm>
            <a:off x="304800" y="1690687"/>
            <a:ext cx="5692776" cy="8143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505D7-44D3-4AD3-9F33-BFC24D065EE1}"/>
              </a:ext>
            </a:extLst>
          </p:cNvPr>
          <p:cNvSpPr>
            <a:spLocks noGrp="1"/>
          </p:cNvSpPr>
          <p:nvPr>
            <p:ph sz="half" idx="2"/>
          </p:nvPr>
        </p:nvSpPr>
        <p:spPr>
          <a:xfrm>
            <a:off x="304800" y="2505076"/>
            <a:ext cx="5692776" cy="3660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a:extLst>
              <a:ext uri="{FF2B5EF4-FFF2-40B4-BE49-F238E27FC236}">
                <a16:creationId xmlns:a16="http://schemas.microsoft.com/office/drawing/2014/main" id="{11A7DB4F-A47D-4042-9DB6-443011144A15}"/>
              </a:ext>
            </a:extLst>
          </p:cNvPr>
          <p:cNvSpPr>
            <a:spLocks noGrp="1"/>
          </p:cNvSpPr>
          <p:nvPr>
            <p:ph type="body" sz="quarter" idx="3"/>
          </p:nvPr>
        </p:nvSpPr>
        <p:spPr>
          <a:xfrm>
            <a:off x="6172200" y="1690687"/>
            <a:ext cx="5692776" cy="8143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EC4325-D6B5-4C45-8F6A-9FFBE35F3B84}"/>
              </a:ext>
            </a:extLst>
          </p:cNvPr>
          <p:cNvSpPr>
            <a:spLocks noGrp="1"/>
          </p:cNvSpPr>
          <p:nvPr>
            <p:ph sz="quarter" idx="4"/>
          </p:nvPr>
        </p:nvSpPr>
        <p:spPr>
          <a:xfrm>
            <a:off x="6172200" y="2505075"/>
            <a:ext cx="5715000" cy="3660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22095BF6-A1AD-41AA-9828-C879FF41784A}"/>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5D2BEFBC-ADBC-4103-95A0-200A345074D8}" type="datetime4">
              <a:rPr lang="en-AU" smtClean="0"/>
              <a:pPr/>
              <a:t>18 March 2022</a:t>
            </a:fld>
            <a:endParaRPr lang="en-AU" dirty="0"/>
          </a:p>
        </p:txBody>
      </p:sp>
      <p:sp>
        <p:nvSpPr>
          <p:cNvPr id="8" name="Footer Placeholder 7">
            <a:extLst>
              <a:ext uri="{FF2B5EF4-FFF2-40B4-BE49-F238E27FC236}">
                <a16:creationId xmlns:a16="http://schemas.microsoft.com/office/drawing/2014/main" id="{CCFC7FC0-1686-4957-B49F-35A544F33943}"/>
              </a:ext>
            </a:extLst>
          </p:cNvPr>
          <p:cNvSpPr>
            <a:spLocks noGrp="1"/>
          </p:cNvSpPr>
          <p:nvPr>
            <p:ph type="ftr" sz="quarter" idx="11"/>
          </p:nvPr>
        </p:nvSpPr>
        <p:spPr/>
        <p:txBody>
          <a:bodyPr/>
          <a:lstStyle/>
          <a:p>
            <a:endParaRPr lang="en-AU" dirty="0"/>
          </a:p>
        </p:txBody>
      </p:sp>
      <p:sp>
        <p:nvSpPr>
          <p:cNvPr id="9" name="Slide Number Placeholder 8">
            <a:extLst>
              <a:ext uri="{FF2B5EF4-FFF2-40B4-BE49-F238E27FC236}">
                <a16:creationId xmlns:a16="http://schemas.microsoft.com/office/drawing/2014/main" id="{894D4B37-23DA-416B-AB62-E687651C7F39}"/>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spTree>
    <p:extLst>
      <p:ext uri="{BB962C8B-B14F-4D97-AF65-F5344CB8AC3E}">
        <p14:creationId xmlns:p14="http://schemas.microsoft.com/office/powerpoint/2010/main" val="211527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5E95-B565-47B2-B52C-20DF9C76B8E8}"/>
              </a:ext>
            </a:extLst>
          </p:cNvPr>
          <p:cNvSpPr>
            <a:spLocks noGrp="1"/>
          </p:cNvSpPr>
          <p:nvPr>
            <p:ph type="title"/>
          </p:nvPr>
        </p:nvSpPr>
        <p:spPr/>
        <p:txBody>
          <a:bodyPr/>
          <a:lstStyle/>
          <a:p>
            <a:r>
              <a:rPr lang="en-US"/>
              <a:t>Click to edit Master title style</a:t>
            </a:r>
            <a:endParaRPr lang="en-AU" dirty="0"/>
          </a:p>
        </p:txBody>
      </p:sp>
      <p:sp>
        <p:nvSpPr>
          <p:cNvPr id="3" name="Date Placeholder 2">
            <a:extLst>
              <a:ext uri="{FF2B5EF4-FFF2-40B4-BE49-F238E27FC236}">
                <a16:creationId xmlns:a16="http://schemas.microsoft.com/office/drawing/2014/main" id="{4800B70E-C7C3-40D0-AC11-A81C3B6AED86}"/>
              </a:ext>
            </a:extLst>
          </p:cNvPr>
          <p:cNvSpPr>
            <a:spLocks noGrp="1"/>
          </p:cNvSpPr>
          <p:nvPr>
            <p:ph type="dt" sz="half" idx="10"/>
          </p:nvPr>
        </p:nvSpPr>
        <p:spPr/>
        <p:txBody>
          <a:bodyPr vert="horz" lIns="91440" tIns="45720" rIns="91440" bIns="45720" rtlCol="0" anchor="b" anchorCtr="0">
            <a:normAutofit/>
          </a:bodyPr>
          <a:lstStyle>
            <a:lvl1pPr>
              <a:defRPr lang="en-AU" smtClean="0"/>
            </a:lvl1pPr>
          </a:lstStyle>
          <a:p>
            <a:fld id="{0F7B99D4-F4C6-41B2-937A-157F4137B9BB}" type="datetime4">
              <a:rPr lang="en-AU" smtClean="0"/>
              <a:pPr/>
              <a:t>18 March 2022</a:t>
            </a:fld>
            <a:endParaRPr lang="en-AU" dirty="0"/>
          </a:p>
        </p:txBody>
      </p:sp>
      <p:sp>
        <p:nvSpPr>
          <p:cNvPr id="4" name="Footer Placeholder 3">
            <a:extLst>
              <a:ext uri="{FF2B5EF4-FFF2-40B4-BE49-F238E27FC236}">
                <a16:creationId xmlns:a16="http://schemas.microsoft.com/office/drawing/2014/main" id="{A75C4CDC-C983-486B-A57E-2659634769BA}"/>
              </a:ext>
            </a:extLst>
          </p:cNvPr>
          <p:cNvSpPr>
            <a:spLocks noGrp="1"/>
          </p:cNvSpPr>
          <p:nvPr>
            <p:ph type="ftr" sz="quarter" idx="11"/>
          </p:nvPr>
        </p:nvSpPr>
        <p:spPr/>
        <p:txBody>
          <a:bodyPr/>
          <a:lstStyle/>
          <a:p>
            <a:endParaRPr lang="en-AU" dirty="0"/>
          </a:p>
        </p:txBody>
      </p:sp>
      <p:sp>
        <p:nvSpPr>
          <p:cNvPr id="5" name="Slide Number Placeholder 4">
            <a:extLst>
              <a:ext uri="{FF2B5EF4-FFF2-40B4-BE49-F238E27FC236}">
                <a16:creationId xmlns:a16="http://schemas.microsoft.com/office/drawing/2014/main" id="{EB7CCAC9-DDEF-4391-8B54-6A69A89E60B5}"/>
              </a:ext>
            </a:extLst>
          </p:cNvPr>
          <p:cNvSpPr>
            <a:spLocks noGrp="1"/>
          </p:cNvSpPr>
          <p:nvPr>
            <p:ph type="sldNum" sz="quarter" idx="12"/>
          </p:nvPr>
        </p:nvSpPr>
        <p:spPr/>
        <p:txBody>
          <a:bodyPr vert="horz" lIns="91440" tIns="45720" rIns="91440" bIns="45720" rtlCol="0" anchor="b" anchorCtr="0">
            <a:normAutofit/>
          </a:bodyPr>
          <a:lstStyle>
            <a:lvl1pPr algn="r">
              <a:defRPr lang="en-AU" smtClean="0"/>
            </a:lvl1pPr>
          </a:lstStyle>
          <a:p>
            <a:fld id="{99D57C9D-7BD1-4F56-A474-DCEEE9B081CA}" type="slidenum">
              <a:rPr lang="en-AU" smtClean="0"/>
              <a:pPr/>
              <a:t>‹#›</a:t>
            </a:fld>
            <a:endParaRPr lang="en-AU" dirty="0"/>
          </a:p>
        </p:txBody>
      </p:sp>
    </p:spTree>
    <p:extLst>
      <p:ext uri="{BB962C8B-B14F-4D97-AF65-F5344CB8AC3E}">
        <p14:creationId xmlns:p14="http://schemas.microsoft.com/office/powerpoint/2010/main" val="1567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563F12-1BDB-44C8-9462-34E1E710FAF7}"/>
              </a:ext>
            </a:extLst>
          </p:cNvPr>
          <p:cNvSpPr>
            <a:spLocks noGrp="1"/>
          </p:cNvSpPr>
          <p:nvPr>
            <p:ph type="title"/>
          </p:nvPr>
        </p:nvSpPr>
        <p:spPr>
          <a:xfrm>
            <a:off x="304799" y="304800"/>
            <a:ext cx="10124304" cy="1325563"/>
          </a:xfrm>
          <a:prstGeom prst="rect">
            <a:avLst/>
          </a:prstGeom>
        </p:spPr>
        <p:txBody>
          <a:bodyPr vert="horz" lIns="152400" tIns="152400" rIns="152400" bIns="15240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8F211318-10F0-4DAB-84CB-C299FCEBD77C}"/>
              </a:ext>
            </a:extLst>
          </p:cNvPr>
          <p:cNvSpPr>
            <a:spLocks noGrp="1"/>
          </p:cNvSpPr>
          <p:nvPr>
            <p:ph type="body" idx="1"/>
          </p:nvPr>
        </p:nvSpPr>
        <p:spPr>
          <a:xfrm>
            <a:off x="304800" y="1808162"/>
            <a:ext cx="11582402" cy="4357687"/>
          </a:xfrm>
          <a:prstGeom prst="rect">
            <a:avLst/>
          </a:prstGeom>
        </p:spPr>
        <p:txBody>
          <a:bodyPr vert="horz" lIns="152400" tIns="152400" rIns="152400" bIns="1524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053E383C-2BB6-486E-9DDD-1905ACD94DE3}"/>
              </a:ext>
            </a:extLst>
          </p:cNvPr>
          <p:cNvSpPr>
            <a:spLocks noGrp="1"/>
          </p:cNvSpPr>
          <p:nvPr>
            <p:ph type="dt" sz="half" idx="2"/>
          </p:nvPr>
        </p:nvSpPr>
        <p:spPr>
          <a:xfrm>
            <a:off x="304799" y="6188075"/>
            <a:ext cx="2743200" cy="365125"/>
          </a:xfrm>
          <a:prstGeom prst="rect">
            <a:avLst/>
          </a:prstGeom>
        </p:spPr>
        <p:txBody>
          <a:bodyPr vert="horz" lIns="91440" tIns="45720" rIns="91440" bIns="45720" rtlCol="0" anchor="b" anchorCtr="0">
            <a:normAutofit/>
          </a:bodyPr>
          <a:lstStyle>
            <a:lvl1pPr algn="l">
              <a:defRPr sz="1200">
                <a:solidFill>
                  <a:schemeClr val="tx1"/>
                </a:solidFill>
              </a:defRPr>
            </a:lvl1pPr>
          </a:lstStyle>
          <a:p>
            <a:fld id="{8C5D2AA0-A82C-4FAD-BB96-9D4617AD3337}" type="datetime4">
              <a:rPr lang="en-AU" smtClean="0"/>
              <a:t>18 March 2022</a:t>
            </a:fld>
            <a:endParaRPr lang="en-AU" dirty="0"/>
          </a:p>
        </p:txBody>
      </p:sp>
      <p:sp>
        <p:nvSpPr>
          <p:cNvPr id="5" name="Footer Placeholder 4">
            <a:extLst>
              <a:ext uri="{FF2B5EF4-FFF2-40B4-BE49-F238E27FC236}">
                <a16:creationId xmlns:a16="http://schemas.microsoft.com/office/drawing/2014/main" id="{C2FC0CB2-F37B-41C7-AB8A-F2DAEE5E4D47}"/>
              </a:ext>
            </a:extLst>
          </p:cNvPr>
          <p:cNvSpPr>
            <a:spLocks noGrp="1"/>
          </p:cNvSpPr>
          <p:nvPr>
            <p:ph type="ftr" sz="quarter" idx="3"/>
          </p:nvPr>
        </p:nvSpPr>
        <p:spPr>
          <a:xfrm>
            <a:off x="4038600" y="6188074"/>
            <a:ext cx="4114800" cy="365125"/>
          </a:xfrm>
          <a:prstGeom prst="rect">
            <a:avLst/>
          </a:prstGeom>
        </p:spPr>
        <p:txBody>
          <a:bodyPr vert="horz" lIns="91440" tIns="45720" rIns="91440" bIns="45720" rtlCol="0" anchor="b" anchorCtr="0">
            <a:normAutofit/>
          </a:bodyPr>
          <a:lstStyle>
            <a:lvl1pPr algn="ctr">
              <a:defRPr sz="1200">
                <a:solidFill>
                  <a:schemeClr val="tx1"/>
                </a:solidFill>
              </a:defRPr>
            </a:lvl1pPr>
          </a:lstStyle>
          <a:p>
            <a:endParaRPr lang="en-AU" dirty="0"/>
          </a:p>
        </p:txBody>
      </p:sp>
      <p:sp>
        <p:nvSpPr>
          <p:cNvPr id="6" name="Slide Number Placeholder 5">
            <a:extLst>
              <a:ext uri="{FF2B5EF4-FFF2-40B4-BE49-F238E27FC236}">
                <a16:creationId xmlns:a16="http://schemas.microsoft.com/office/drawing/2014/main" id="{DDE88A2E-7A12-4977-8ED8-F11BC455FA0E}"/>
              </a:ext>
            </a:extLst>
          </p:cNvPr>
          <p:cNvSpPr>
            <a:spLocks noGrp="1"/>
          </p:cNvSpPr>
          <p:nvPr>
            <p:ph type="sldNum" sz="quarter" idx="4"/>
          </p:nvPr>
        </p:nvSpPr>
        <p:spPr>
          <a:xfrm>
            <a:off x="9144001" y="6188074"/>
            <a:ext cx="2743199" cy="365125"/>
          </a:xfrm>
          <a:prstGeom prst="rect">
            <a:avLst/>
          </a:prstGeom>
        </p:spPr>
        <p:txBody>
          <a:bodyPr vert="horz" lIns="91440" tIns="45720" rIns="91440" bIns="45720" rtlCol="0" anchor="b" anchorCtr="0">
            <a:normAutofit/>
          </a:bodyPr>
          <a:lstStyle>
            <a:lvl1pPr algn="r">
              <a:defRPr sz="1200">
                <a:solidFill>
                  <a:schemeClr val="tx1"/>
                </a:solidFill>
              </a:defRPr>
            </a:lvl1pPr>
          </a:lstStyle>
          <a:p>
            <a:fld id="{99D57C9D-7BD1-4F56-A474-DCEEE9B081CA}" type="slidenum">
              <a:rPr lang="en-AU" smtClean="0"/>
              <a:pPr/>
              <a:t>‹#›</a:t>
            </a:fld>
            <a:endParaRPr lang="en-AU" dirty="0"/>
          </a:p>
        </p:txBody>
      </p:sp>
      <p:pic>
        <p:nvPicPr>
          <p:cNvPr id="12" name="Picture 11">
            <a:extLst>
              <a:ext uri="{FF2B5EF4-FFF2-40B4-BE49-F238E27FC236}">
                <a16:creationId xmlns:a16="http://schemas.microsoft.com/office/drawing/2014/main" id="{FBAC6D6B-6356-4E6B-8670-A067C89BE269}"/>
              </a:ext>
            </a:extLst>
          </p:cNvPr>
          <p:cNvPicPr>
            <a:picLocks noChangeAspect="1"/>
          </p:cNvPicPr>
          <p:nvPr userDrawn="1"/>
        </p:nvPicPr>
        <p:blipFill>
          <a:blip r:embed="rId17"/>
          <a:stretch>
            <a:fillRect/>
          </a:stretch>
        </p:blipFill>
        <p:spPr>
          <a:xfrm>
            <a:off x="10791297" y="304800"/>
            <a:ext cx="1095904" cy="592657"/>
          </a:xfrm>
          <a:prstGeom prst="rect">
            <a:avLst/>
          </a:prstGeom>
        </p:spPr>
      </p:pic>
    </p:spTree>
    <p:extLst>
      <p:ext uri="{BB962C8B-B14F-4D97-AF65-F5344CB8AC3E}">
        <p14:creationId xmlns:p14="http://schemas.microsoft.com/office/powerpoint/2010/main" val="31217458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26">
          <p15:clr>
            <a:srgbClr val="F26B43"/>
          </p15:clr>
        </p15:guide>
        <p15:guide id="2" pos="3840">
          <p15:clr>
            <a:srgbClr val="F26B43"/>
          </p15:clr>
        </p15:guide>
        <p15:guide id="3" orient="horz" pos="187">
          <p15:clr>
            <a:srgbClr val="F26B43"/>
          </p15:clr>
        </p15:guide>
        <p15:guide id="4" orient="horz" pos="1139">
          <p15:clr>
            <a:srgbClr val="F26B43"/>
          </p15:clr>
        </p15:guide>
        <p15:guide id="5" orient="horz" pos="3884">
          <p15:clr>
            <a:srgbClr val="F26B43"/>
          </p15:clr>
        </p15:guide>
        <p15:guide id="6" pos="189">
          <p15:clr>
            <a:srgbClr val="F26B43"/>
          </p15:clr>
        </p15:guide>
        <p15:guide id="7" pos="749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Rahul.Gairola@murdoch.edu.au"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207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84FCC-1FC9-4E0E-B843-1C1705478FD8}"/>
              </a:ext>
            </a:extLst>
          </p:cNvPr>
          <p:cNvSpPr>
            <a:spLocks noGrp="1"/>
          </p:cNvSpPr>
          <p:nvPr>
            <p:ph type="title"/>
          </p:nvPr>
        </p:nvSpPr>
        <p:spPr>
          <a:xfrm>
            <a:off x="0" y="0"/>
            <a:ext cx="10668000" cy="2514600"/>
          </a:xfrm>
        </p:spPr>
        <p:txBody>
          <a:bodyPr>
            <a:normAutofit fontScale="90000"/>
          </a:bodyPr>
          <a:lstStyle/>
          <a:p>
            <a:r>
              <a:rPr lang="en-US" dirty="0">
                <a:solidFill>
                  <a:schemeClr val="tx1"/>
                </a:solidFill>
              </a:rPr>
              <a:t>British Matrimonies + Queer Glocalities</a:t>
            </a:r>
            <a:br>
              <a:rPr lang="en-US" dirty="0">
                <a:solidFill>
                  <a:schemeClr val="tx1"/>
                </a:solidFill>
              </a:rPr>
            </a:br>
            <a:br>
              <a:rPr lang="en-US" dirty="0">
                <a:solidFill>
                  <a:schemeClr val="tx1"/>
                </a:solidFill>
              </a:rPr>
            </a:br>
            <a:r>
              <a:rPr lang="en-US" sz="2600" dirty="0">
                <a:solidFill>
                  <a:schemeClr val="tx1"/>
                </a:solidFill>
              </a:rPr>
              <a:t>South Asian Diasporic Sexualities from Hanif Kureishi’s </a:t>
            </a:r>
            <a:r>
              <a:rPr lang="en-US" sz="2600" i="1" dirty="0">
                <a:solidFill>
                  <a:schemeClr val="tx1"/>
                </a:solidFill>
              </a:rPr>
              <a:t>My Beautiful Launderette </a:t>
            </a:r>
            <a:r>
              <a:rPr lang="en-US" sz="2600" dirty="0">
                <a:solidFill>
                  <a:schemeClr val="tx1"/>
                </a:solidFill>
              </a:rPr>
              <a:t>(1985) to Daniel O’Donnell’s </a:t>
            </a:r>
            <a:r>
              <a:rPr lang="en-US" sz="2600" i="1" dirty="0">
                <a:solidFill>
                  <a:schemeClr val="tx1"/>
                </a:solidFill>
              </a:rPr>
              <a:t>East is East </a:t>
            </a:r>
            <a:r>
              <a:rPr lang="en-US" sz="2600" dirty="0">
                <a:solidFill>
                  <a:schemeClr val="tx1"/>
                </a:solidFill>
              </a:rPr>
              <a:t>(1999)</a:t>
            </a:r>
            <a:br>
              <a:rPr lang="en-US" sz="2600" dirty="0">
                <a:solidFill>
                  <a:schemeClr val="tx1"/>
                </a:solidFill>
              </a:rPr>
            </a:br>
            <a:br>
              <a:rPr lang="en-US" sz="2600" dirty="0">
                <a:solidFill>
                  <a:schemeClr val="tx1"/>
                </a:solidFill>
              </a:rPr>
            </a:br>
            <a:r>
              <a:rPr lang="en-US" sz="2000" dirty="0">
                <a:solidFill>
                  <a:schemeClr val="tx1"/>
                </a:solidFill>
              </a:rPr>
              <a:t>Dr Rahul K Gairola, The Krishna Somers Senior Lecturer in English &amp; Postcolonial Literature</a:t>
            </a:r>
            <a:br>
              <a:rPr lang="en-US" sz="2000" dirty="0">
                <a:solidFill>
                  <a:schemeClr val="tx1"/>
                </a:solidFill>
              </a:rPr>
            </a:br>
            <a:r>
              <a:rPr lang="en-US" sz="2000" dirty="0">
                <a:solidFill>
                  <a:schemeClr val="tx1"/>
                </a:solidFill>
              </a:rPr>
              <a:t>Murdoch University, Greater Perth, Western Australia </a:t>
            </a:r>
          </a:p>
        </p:txBody>
      </p:sp>
      <p:sp>
        <p:nvSpPr>
          <p:cNvPr id="3" name="Content Placeholder 2">
            <a:extLst>
              <a:ext uri="{FF2B5EF4-FFF2-40B4-BE49-F238E27FC236}">
                <a16:creationId xmlns:a16="http://schemas.microsoft.com/office/drawing/2014/main" id="{81F005AE-1D57-4718-A454-593B5D92DBAE}"/>
              </a:ext>
            </a:extLst>
          </p:cNvPr>
          <p:cNvSpPr>
            <a:spLocks noGrp="1"/>
          </p:cNvSpPr>
          <p:nvPr>
            <p:ph idx="1"/>
          </p:nvPr>
        </p:nvSpPr>
        <p:spPr>
          <a:xfrm>
            <a:off x="85726" y="2458459"/>
            <a:ext cx="6608445" cy="4276725"/>
          </a:xfrm>
          <a:solidFill>
            <a:schemeClr val="accent2">
              <a:lumMod val="20000"/>
              <a:lumOff val="80000"/>
            </a:schemeClr>
          </a:solidFill>
        </p:spPr>
        <p:txBody>
          <a:bodyPr>
            <a:normAutofit fontScale="92500" lnSpcReduction="10000"/>
          </a:bodyPr>
          <a:lstStyle/>
          <a:p>
            <a:pPr algn="just"/>
            <a:r>
              <a:rPr lang="en-US" sz="2000" dirty="0">
                <a:effectLst/>
                <a:latin typeface="Calibri" panose="020F0502020204030204" pitchFamily="34" charset="0"/>
                <a:ea typeface="Calibri" panose="020F0502020204030204" pitchFamily="34" charset="0"/>
                <a:cs typeface="Times New Roman" panose="02020603050405020304" pitchFamily="18" charset="0"/>
              </a:rPr>
              <a:t>My presentation </a:t>
            </a:r>
            <a:r>
              <a:rPr lang="en-US" sz="2000" dirty="0">
                <a:latin typeface="Calibri" panose="020F0502020204030204" pitchFamily="34" charset="0"/>
                <a:ea typeface="Calibri" panose="020F0502020204030204" pitchFamily="34" charset="0"/>
                <a:cs typeface="Times New Roman" panose="02020603050405020304" pitchFamily="18" charset="0"/>
              </a:rPr>
              <a:t>examines </a:t>
            </a:r>
            <a:r>
              <a:rPr lang="en-US" sz="2000" dirty="0">
                <a:effectLst/>
                <a:latin typeface="Calibri" panose="020F0502020204030204" pitchFamily="34" charset="0"/>
                <a:ea typeface="Calibri" panose="020F0502020204030204" pitchFamily="34" charset="0"/>
                <a:cs typeface="Times New Roman" panose="02020603050405020304" pitchFamily="18" charset="0"/>
              </a:rPr>
              <a:t>how queerness disrupts one of the most oppressive family functions in British South Asian diasporic culture – the arranged marriage. It engages in a comparative retrospective of two classic filmic texts: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My Beautiful Launderette </a:t>
            </a:r>
            <a:r>
              <a:rPr lang="en-US" sz="2000" dirty="0">
                <a:effectLst/>
                <a:latin typeface="Calibri" panose="020F0502020204030204" pitchFamily="34" charset="0"/>
                <a:ea typeface="Calibri" panose="020F0502020204030204" pitchFamily="34" charset="0"/>
                <a:cs typeface="Times New Roman" panose="02020603050405020304" pitchFamily="18" charset="0"/>
              </a:rPr>
              <a:t>(1985) </a:t>
            </a:r>
            <a:r>
              <a:rPr lang="en-US" sz="2000" dirty="0">
                <a:latin typeface="Calibri" panose="020F0502020204030204" pitchFamily="34" charset="0"/>
                <a:ea typeface="Calibri" panose="020F0502020204030204" pitchFamily="34" charset="0"/>
                <a:cs typeface="Times New Roman" panose="02020603050405020304" pitchFamily="18" charset="0"/>
              </a:rPr>
              <a:t>written </a:t>
            </a:r>
            <a:r>
              <a:rPr lang="en-US" sz="2000" dirty="0">
                <a:effectLst/>
                <a:latin typeface="Calibri" panose="020F0502020204030204" pitchFamily="34" charset="0"/>
                <a:ea typeface="Calibri" panose="020F0502020204030204" pitchFamily="34" charset="0"/>
                <a:cs typeface="Times New Roman" panose="02020603050405020304" pitchFamily="18" charset="0"/>
              </a:rPr>
              <a:t>by Hanif Kureishi and directed by Stephen Frears; and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East is East </a:t>
            </a:r>
            <a:r>
              <a:rPr lang="en-US" sz="2000" dirty="0">
                <a:effectLst/>
                <a:latin typeface="Calibri" panose="020F0502020204030204" pitchFamily="34" charset="0"/>
                <a:ea typeface="Calibri" panose="020F0502020204030204" pitchFamily="34" charset="0"/>
                <a:cs typeface="Times New Roman" panose="02020603050405020304" pitchFamily="18" charset="0"/>
              </a:rPr>
              <a:t>(1999) directed by Damien O’Donnell. Both British South Asian diasporic films offer powerful representational alternatives the </a:t>
            </a:r>
            <a:r>
              <a:rPr lang="en-US" sz="2000" dirty="0">
                <a:latin typeface="Calibri" panose="020F0502020204030204" pitchFamily="34" charset="0"/>
                <a:ea typeface="Calibri" panose="020F0502020204030204" pitchFamily="34" charset="0"/>
                <a:cs typeface="Times New Roman" panose="02020603050405020304" pitchFamily="18" charset="0"/>
              </a:rPr>
              <a:t>nationalist heteropatriarchy that characterize Thatcherite England. </a:t>
            </a:r>
          </a:p>
          <a:p>
            <a:pPr algn="just"/>
            <a:r>
              <a:rPr lang="en-US" sz="2000" dirty="0">
                <a:latin typeface="Calibri" panose="020F0502020204030204" pitchFamily="34" charset="0"/>
                <a:ea typeface="Calibri" panose="020F0502020204030204" pitchFamily="34" charset="0"/>
                <a:cs typeface="Times New Roman" panose="02020603050405020304" pitchFamily="18" charset="0"/>
              </a:rPr>
              <a:t>I read </a:t>
            </a:r>
            <a:r>
              <a:rPr lang="en-US" sz="2000" dirty="0">
                <a:effectLst/>
                <a:latin typeface="Calibri" panose="020F0502020204030204" pitchFamily="34" charset="0"/>
                <a:ea typeface="Calibri" panose="020F0502020204030204" pitchFamily="34" charset="0"/>
                <a:cs typeface="Times New Roman" panose="02020603050405020304" pitchFamily="18" charset="0"/>
              </a:rPr>
              <a:t>Kureishi’s and O’Donnell’s cinematic texts as treating heterosexual, arranged marriage as a “glocal” phenomenon that is at once a grand life milestone to publicly celebrate across one’s transnational network of family members, on the one hand, while remaining anchored to social formations in local communities and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neighbourhoods</a:t>
            </a:r>
            <a:r>
              <a:rPr lang="en-US" sz="2000" dirty="0">
                <a:effectLst/>
                <a:latin typeface="Calibri" panose="020F0502020204030204" pitchFamily="34" charset="0"/>
                <a:ea typeface="Calibri" panose="020F0502020204030204" pitchFamily="34" charset="0"/>
                <a:cs typeface="Times New Roman" panose="02020603050405020304" pitchFamily="18" charset="0"/>
              </a:rPr>
              <a:t>, on the other. </a:t>
            </a:r>
          </a:p>
          <a:p>
            <a:pPr algn="just"/>
            <a:r>
              <a:rPr lang="en-US" sz="1900" i="1" dirty="0">
                <a:latin typeface="Calibri" panose="020F0502020204030204" pitchFamily="34" charset="0"/>
                <a:ea typeface="Calibri" panose="020F0502020204030204" pitchFamily="34" charset="0"/>
                <a:cs typeface="Times New Roman" panose="02020603050405020304" pitchFamily="18" charset="0"/>
              </a:rPr>
              <a:t>Photo courtesy of Working Title Films and Channel Four Films</a:t>
            </a:r>
            <a:endParaRPr lang="en-US" sz="19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group of people looking at something&#10;&#10;Description automatically generated with medium confidence">
            <a:extLst>
              <a:ext uri="{FF2B5EF4-FFF2-40B4-BE49-F238E27FC236}">
                <a16:creationId xmlns:a16="http://schemas.microsoft.com/office/drawing/2014/main" id="{59437E0B-510D-4089-A9B5-98EE0A76FAF6}"/>
              </a:ext>
            </a:extLst>
          </p:cNvPr>
          <p:cNvPicPr>
            <a:picLocks noChangeAspect="1"/>
          </p:cNvPicPr>
          <p:nvPr/>
        </p:nvPicPr>
        <p:blipFill rotWithShape="1">
          <a:blip r:embed="rId2"/>
          <a:srcRect l="7650" r="10322"/>
          <a:stretch/>
        </p:blipFill>
        <p:spPr>
          <a:xfrm>
            <a:off x="6779896" y="2357121"/>
            <a:ext cx="5412104" cy="4434204"/>
          </a:xfrm>
          <a:prstGeom prst="rect">
            <a:avLst/>
          </a:prstGeom>
        </p:spPr>
      </p:pic>
    </p:spTree>
    <p:extLst>
      <p:ext uri="{BB962C8B-B14F-4D97-AF65-F5344CB8AC3E}">
        <p14:creationId xmlns:p14="http://schemas.microsoft.com/office/powerpoint/2010/main" val="280725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A09E-2A7C-4260-B9B6-DA31B719B0E3}"/>
              </a:ext>
            </a:extLst>
          </p:cNvPr>
          <p:cNvSpPr>
            <a:spLocks noGrp="1"/>
          </p:cNvSpPr>
          <p:nvPr>
            <p:ph type="title"/>
          </p:nvPr>
        </p:nvSpPr>
        <p:spPr>
          <a:xfrm>
            <a:off x="40640" y="0"/>
            <a:ext cx="10164943" cy="1114425"/>
          </a:xfrm>
        </p:spPr>
        <p:txBody>
          <a:bodyPr anchor="ctr">
            <a:normAutofit/>
          </a:bodyPr>
          <a:lstStyle/>
          <a:p>
            <a:r>
              <a:rPr lang="en-US" dirty="0"/>
              <a:t>British Matrimonies + Queer Glocalities</a:t>
            </a:r>
          </a:p>
        </p:txBody>
      </p:sp>
      <p:pic>
        <p:nvPicPr>
          <p:cNvPr id="5" name="Content Placeholder 4" descr="A picture containing person, indoor&#10;&#10;Description automatically generated">
            <a:extLst>
              <a:ext uri="{FF2B5EF4-FFF2-40B4-BE49-F238E27FC236}">
                <a16:creationId xmlns:a16="http://schemas.microsoft.com/office/drawing/2014/main" id="{9FC236D8-2430-48EF-BE6D-58757BBBC0AD}"/>
              </a:ext>
            </a:extLst>
          </p:cNvPr>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saturation sat="101000"/>
                    </a14:imgEffect>
                  </a14:imgLayer>
                </a14:imgProps>
              </a:ext>
            </a:extLst>
          </a:blip>
          <a:srcRect l="1" r="13621" b="1"/>
          <a:stretch/>
        </p:blipFill>
        <p:spPr>
          <a:xfrm>
            <a:off x="40640" y="2570723"/>
            <a:ext cx="6258560" cy="4287277"/>
          </a:xfrm>
          <a:noFill/>
          <a:ln>
            <a:solidFill>
              <a:schemeClr val="accent1"/>
            </a:solidFill>
          </a:ln>
        </p:spPr>
      </p:pic>
      <p:sp>
        <p:nvSpPr>
          <p:cNvPr id="10" name="Content Placeholder 3">
            <a:extLst>
              <a:ext uri="{FF2B5EF4-FFF2-40B4-BE49-F238E27FC236}">
                <a16:creationId xmlns:a16="http://schemas.microsoft.com/office/drawing/2014/main" id="{0B80F7FB-EE7A-3E26-3484-13318AFA8AB3}"/>
              </a:ext>
            </a:extLst>
          </p:cNvPr>
          <p:cNvSpPr>
            <a:spLocks noGrp="1"/>
          </p:cNvSpPr>
          <p:nvPr>
            <p:ph sz="half" idx="2"/>
          </p:nvPr>
        </p:nvSpPr>
        <p:spPr>
          <a:xfrm>
            <a:off x="0" y="962025"/>
            <a:ext cx="12192000" cy="1608698"/>
          </a:xfrm>
          <a:solidFill>
            <a:schemeClr val="accent2">
              <a:lumMod val="20000"/>
              <a:lumOff val="80000"/>
            </a:schemeClr>
          </a:solidFill>
        </p:spPr>
        <p:txBody>
          <a:bodyPr>
            <a:noAutofit/>
          </a:bodyPr>
          <a:lstStyle/>
          <a:p>
            <a:pPr algn="just"/>
            <a:r>
              <a:rPr lang="en-US" sz="1700" dirty="0">
                <a:latin typeface="Calibri" panose="020F0502020204030204" pitchFamily="34" charset="0"/>
                <a:cs typeface="Calibri" panose="020F0502020204030204" pitchFamily="34" charset="0"/>
              </a:rPr>
              <a:t>I read Tania, Omar, and Johnny in </a:t>
            </a:r>
            <a:r>
              <a:rPr lang="en-US" sz="1700" i="1" dirty="0">
                <a:latin typeface="Calibri" panose="020F0502020204030204" pitchFamily="34" charset="0"/>
                <a:cs typeface="Calibri" panose="020F0502020204030204" pitchFamily="34" charset="0"/>
              </a:rPr>
              <a:t>Launderette</a:t>
            </a:r>
            <a:r>
              <a:rPr lang="en-US" sz="1700" dirty="0">
                <a:latin typeface="Calibri" panose="020F0502020204030204" pitchFamily="34" charset="0"/>
                <a:cs typeface="Calibri" panose="020F0502020204030204" pitchFamily="34" charset="0"/>
              </a:rPr>
              <a:t> and Nazir and his partner in </a:t>
            </a:r>
            <a:r>
              <a:rPr lang="en-US" sz="1700" i="1" dirty="0">
                <a:latin typeface="Calibri" panose="020F0502020204030204" pitchFamily="34" charset="0"/>
                <a:cs typeface="Calibri" panose="020F0502020204030204" pitchFamily="34" charset="0"/>
              </a:rPr>
              <a:t>East is East </a:t>
            </a:r>
            <a:r>
              <a:rPr lang="en-US" sz="1700" dirty="0">
                <a:latin typeface="Calibri" panose="020F0502020204030204" pitchFamily="34" charset="0"/>
                <a:cs typeface="Calibri" panose="020F0502020204030204" pitchFamily="34" charset="0"/>
              </a:rPr>
              <a:t>as queering agents who disrupt the neoliberal, heteronormative order of arranged marriage that is embedded within the strict Muslim heteropatriarchy of their families. For Omar, Tania, and Nazir, this is especially important as they are liminal diasporic subjects that exists between three worlds: the British, the Pakistani, and the heteronormative. As such, these characters effectively disrupt the discourse of arranged marriage of queer/ non-heteronormative members of the South Asian diaspora in the UK. This process is at once “glocal” as it occurs at the local level of community but also impacts their relatives.</a:t>
            </a:r>
          </a:p>
        </p:txBody>
      </p:sp>
      <p:sp>
        <p:nvSpPr>
          <p:cNvPr id="6" name="TextBox 5">
            <a:extLst>
              <a:ext uri="{FF2B5EF4-FFF2-40B4-BE49-F238E27FC236}">
                <a16:creationId xmlns:a16="http://schemas.microsoft.com/office/drawing/2014/main" id="{BD6168FF-7D48-4B98-97EF-7A561789BA77}"/>
              </a:ext>
            </a:extLst>
          </p:cNvPr>
          <p:cNvSpPr txBox="1"/>
          <p:nvPr/>
        </p:nvSpPr>
        <p:spPr>
          <a:xfrm>
            <a:off x="6299200" y="2418323"/>
            <a:ext cx="5963920" cy="4439677"/>
          </a:xfrm>
          <a:prstGeom prst="rect">
            <a:avLst/>
          </a:prstGeom>
          <a:solidFill>
            <a:schemeClr val="accent2">
              <a:lumMod val="20000"/>
              <a:lumOff val="80000"/>
            </a:schemeClr>
          </a:solidFill>
        </p:spPr>
        <p:txBody>
          <a:bodyPr wrap="square" rtlCol="0">
            <a:spAutoFit/>
          </a:bodyPr>
          <a:lstStyle/>
          <a:p>
            <a:pPr algn="just"/>
            <a:r>
              <a:rPr lang="en-US" sz="1650" dirty="0">
                <a:latin typeface="Calibri" panose="020F0502020204030204" pitchFamily="34" charset="0"/>
                <a:cs typeface="Calibri" panose="020F0502020204030204" pitchFamily="34" charset="0"/>
              </a:rPr>
              <a:t>However, I also note that the burden of being queer agents of change that challenge the heteropatriarchy of arranged marriage of the South Asian diaspora in the UK also has its pitfalls. I observe that the romantic union of Omar and Johnny occurs at the expense of Tania, who is literally erased at the end of the film as a convenient way of ensuring the reunion of the two gay men and the security of their capital and assets at the end of </a:t>
            </a:r>
            <a:r>
              <a:rPr lang="en-US" sz="1650" i="1" dirty="0">
                <a:latin typeface="Calibri" panose="020F0502020204030204" pitchFamily="34" charset="0"/>
                <a:cs typeface="Calibri" panose="020F0502020204030204" pitchFamily="34" charset="0"/>
              </a:rPr>
              <a:t>Launderette</a:t>
            </a:r>
            <a:r>
              <a:rPr lang="en-US" sz="1650" dirty="0">
                <a:latin typeface="Calibri" panose="020F0502020204030204" pitchFamily="34" charset="0"/>
                <a:cs typeface="Calibri" panose="020F0502020204030204" pitchFamily="34" charset="0"/>
              </a:rPr>
              <a:t>. </a:t>
            </a:r>
          </a:p>
          <a:p>
            <a:pPr algn="just"/>
            <a:endParaRPr lang="en-US" sz="1650" dirty="0">
              <a:latin typeface="Calibri" panose="020F0502020204030204" pitchFamily="34" charset="0"/>
              <a:cs typeface="Calibri" panose="020F0502020204030204" pitchFamily="34" charset="0"/>
            </a:endParaRPr>
          </a:p>
          <a:p>
            <a:pPr algn="just"/>
            <a:r>
              <a:rPr lang="en-US" sz="1650" dirty="0">
                <a:latin typeface="Calibri" panose="020F0502020204030204" pitchFamily="34" charset="0"/>
                <a:cs typeface="Calibri" panose="020F0502020204030204" pitchFamily="34" charset="0"/>
              </a:rPr>
              <a:t>In </a:t>
            </a:r>
            <a:r>
              <a:rPr lang="en-US" sz="1650" i="1" dirty="0">
                <a:latin typeface="Calibri" panose="020F0502020204030204" pitchFamily="34" charset="0"/>
                <a:cs typeface="Calibri" panose="020F0502020204030204" pitchFamily="34" charset="0"/>
              </a:rPr>
              <a:t>East is East</a:t>
            </a:r>
            <a:r>
              <a:rPr lang="en-US" sz="1650" dirty="0">
                <a:latin typeface="Calibri" panose="020F0502020204030204" pitchFamily="34" charset="0"/>
                <a:cs typeface="Calibri" panose="020F0502020204030204" pitchFamily="34" charset="0"/>
              </a:rPr>
              <a:t>, Nazir too disappears from his family’s home at the very moment he can ensure that his two younger brothers avoid getting forced into arranged marriages. This erasure, along with his stereotypical, effeminate “gayness” undercuts the efficacy of the representations. Nonetheless, both </a:t>
            </a:r>
            <a:r>
              <a:rPr lang="en-US" sz="1650" i="1" dirty="0">
                <a:latin typeface="Calibri" panose="020F0502020204030204" pitchFamily="34" charset="0"/>
                <a:cs typeface="Calibri" panose="020F0502020204030204" pitchFamily="34" charset="0"/>
              </a:rPr>
              <a:t>My Beautiful Launderette </a:t>
            </a:r>
            <a:r>
              <a:rPr lang="en-US" sz="1650" dirty="0">
                <a:latin typeface="Calibri" panose="020F0502020204030204" pitchFamily="34" charset="0"/>
                <a:cs typeface="Calibri" panose="020F0502020204030204" pitchFamily="34" charset="0"/>
              </a:rPr>
              <a:t>and </a:t>
            </a:r>
            <a:r>
              <a:rPr lang="en-US" sz="1650" i="1" dirty="0">
                <a:latin typeface="Calibri" panose="020F0502020204030204" pitchFamily="34" charset="0"/>
                <a:cs typeface="Calibri" panose="020F0502020204030204" pitchFamily="34" charset="0"/>
              </a:rPr>
              <a:t>East is East </a:t>
            </a:r>
            <a:r>
              <a:rPr lang="en-US" sz="1650" dirty="0">
                <a:latin typeface="Calibri" panose="020F0502020204030204" pitchFamily="34" charset="0"/>
                <a:cs typeface="Calibri" panose="020F0502020204030204" pitchFamily="34" charset="0"/>
              </a:rPr>
              <a:t>offer optics of glocal resistance to enforced arranged marriages of queer diasporic South Asians in the UK.</a:t>
            </a:r>
          </a:p>
          <a:p>
            <a:pPr algn="just"/>
            <a:r>
              <a:rPr lang="en-US" sz="1750" dirty="0">
                <a:latin typeface="Calibri" panose="020F0502020204030204" pitchFamily="34" charset="0"/>
                <a:cs typeface="Calibri" panose="020F0502020204030204" pitchFamily="34" charset="0"/>
              </a:rPr>
              <a:t> </a:t>
            </a:r>
          </a:p>
          <a:p>
            <a:r>
              <a:rPr lang="en-US" sz="1750" i="1" dirty="0">
                <a:latin typeface="Calibri" panose="020F0502020204030204" pitchFamily="34" charset="0"/>
                <a:cs typeface="Calibri" panose="020F0502020204030204" pitchFamily="34" charset="0"/>
              </a:rPr>
              <a:t> </a:t>
            </a:r>
            <a:r>
              <a:rPr lang="en-US" sz="1650" i="1" dirty="0">
                <a:latin typeface="Calibri" panose="020F0502020204030204" pitchFamily="34" charset="0"/>
                <a:cs typeface="Calibri" panose="020F0502020204030204" pitchFamily="34" charset="0"/>
              </a:rPr>
              <a:t>Photo courtesy of FilmFour and Assassin Films</a:t>
            </a:r>
          </a:p>
        </p:txBody>
      </p:sp>
    </p:spTree>
    <p:extLst>
      <p:ext uri="{BB962C8B-B14F-4D97-AF65-F5344CB8AC3E}">
        <p14:creationId xmlns:p14="http://schemas.microsoft.com/office/powerpoint/2010/main" val="1725396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4540A64A-73AE-4C40-9A56-FBE29F09F72E}"/>
              </a:ext>
            </a:extLst>
          </p:cNvPr>
          <p:cNvSpPr>
            <a:spLocks noGrp="1"/>
          </p:cNvSpPr>
          <p:nvPr>
            <p:ph type="subTitle" idx="1"/>
          </p:nvPr>
        </p:nvSpPr>
        <p:spPr>
          <a:xfrm>
            <a:off x="857250" y="3597852"/>
            <a:ext cx="11020425" cy="2564823"/>
          </a:xfrm>
        </p:spPr>
        <p:txBody>
          <a:bodyPr>
            <a:normAutofit fontScale="62500" lnSpcReduction="20000"/>
          </a:bodyPr>
          <a:lstStyle/>
          <a:p>
            <a:endParaRPr lang="en-US" sz="6800" dirty="0">
              <a:solidFill>
                <a:schemeClr val="bg1"/>
              </a:solidFill>
              <a:hlinkClick r:id="rId2">
                <a:extLst>
                  <a:ext uri="{A12FA001-AC4F-418D-AE19-62706E023703}">
                    <ahyp:hlinkClr xmlns:ahyp="http://schemas.microsoft.com/office/drawing/2018/hyperlinkcolor" val="tx"/>
                  </a:ext>
                </a:extLst>
              </a:hlinkClick>
            </a:endParaRPr>
          </a:p>
          <a:p>
            <a:r>
              <a:rPr lang="en-US" sz="3100" dirty="0">
                <a:solidFill>
                  <a:schemeClr val="bg1"/>
                </a:solidFill>
                <a:hlinkClick r:id="rId2">
                  <a:extLst>
                    <a:ext uri="{A12FA001-AC4F-418D-AE19-62706E023703}">
                      <ahyp:hlinkClr xmlns:ahyp="http://schemas.microsoft.com/office/drawing/2018/hyperlinkcolor" val="tx"/>
                    </a:ext>
                  </a:extLst>
                </a:hlinkClick>
              </a:rPr>
              <a:t>Rahul.Gairola@murdoch.edu.au</a:t>
            </a:r>
            <a:endParaRPr lang="en-US" sz="3100" dirty="0">
              <a:solidFill>
                <a:schemeClr val="bg1"/>
              </a:solidFill>
            </a:endParaRPr>
          </a:p>
          <a:p>
            <a:endParaRPr lang="en-AU" sz="3100" dirty="0"/>
          </a:p>
          <a:p>
            <a:r>
              <a:rPr lang="en-AU" sz="3100" dirty="0"/>
              <a:t>Diaspora Screen Media Network (DSMN), 2022</a:t>
            </a:r>
          </a:p>
          <a:p>
            <a:r>
              <a:rPr lang="en-AU" sz="3100" dirty="0"/>
              <a:t>Institute of Media and English</a:t>
            </a:r>
          </a:p>
          <a:p>
            <a:r>
              <a:rPr lang="en-AU" sz="3100" dirty="0"/>
              <a:t>Birmingham City University, UK</a:t>
            </a:r>
          </a:p>
        </p:txBody>
      </p:sp>
    </p:spTree>
    <p:extLst>
      <p:ext uri="{BB962C8B-B14F-4D97-AF65-F5344CB8AC3E}">
        <p14:creationId xmlns:p14="http://schemas.microsoft.com/office/powerpoint/2010/main" val="2836695548"/>
      </p:ext>
    </p:extLst>
  </p:cSld>
  <p:clrMapOvr>
    <a:masterClrMapping/>
  </p:clrMapOvr>
</p:sld>
</file>

<file path=ppt/theme/theme1.xml><?xml version="1.0" encoding="utf-8"?>
<a:theme xmlns:a="http://schemas.openxmlformats.org/drawingml/2006/main" name="Office Theme">
  <a:themeElements>
    <a:clrScheme name="Murdoch University">
      <a:dk1>
        <a:srgbClr val="0B1213"/>
      </a:dk1>
      <a:lt1>
        <a:srgbClr val="FFFFFF"/>
      </a:lt1>
      <a:dk2>
        <a:srgbClr val="E12744"/>
      </a:dk2>
      <a:lt2>
        <a:srgbClr val="E12744"/>
      </a:lt2>
      <a:accent1>
        <a:srgbClr val="F7A8AE"/>
      </a:accent1>
      <a:accent2>
        <a:srgbClr val="F3744A"/>
      </a:accent2>
      <a:accent3>
        <a:srgbClr val="AC1D43"/>
      </a:accent3>
      <a:accent4>
        <a:srgbClr val="EC008B"/>
      </a:accent4>
      <a:accent5>
        <a:srgbClr val="4ABD98"/>
      </a:accent5>
      <a:accent6>
        <a:srgbClr val="006472"/>
      </a:accent6>
      <a:hlink>
        <a:srgbClr val="006472"/>
      </a:hlink>
      <a:folHlink>
        <a:srgbClr val="AC1D43"/>
      </a:folHlink>
    </a:clrScheme>
    <a:fontScheme name="Murdoch Universit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5C927E5-5E02-4F83-B238-A70024BEF969}" vid="{FAB8C70F-A79B-41DA-A1FD-78FC36E5C5F6}"/>
    </a:ext>
  </a:extLst>
</a:theme>
</file>

<file path=docProps/app.xml><?xml version="1.0" encoding="utf-8"?>
<Properties xmlns="http://schemas.openxmlformats.org/officeDocument/2006/extended-properties" xmlns:vt="http://schemas.openxmlformats.org/officeDocument/2006/docPropsVTypes">
  <TotalTime>8678</TotalTime>
  <Words>490</Words>
  <Application>Microsoft Office PowerPoint</Application>
  <PresentationFormat>Widescreen</PresentationFormat>
  <Paragraphs>17</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Times New Roman</vt:lpstr>
      <vt:lpstr>Office Theme</vt:lpstr>
      <vt:lpstr>PowerPoint Presentation</vt:lpstr>
      <vt:lpstr>British Matrimonies + Queer Glocalities  South Asian Diasporic Sexualities from Hanif Kureishi’s My Beautiful Launderette (1985) to Daniel O’Donnell’s East is East (1999)  Dr Rahul K Gairola, The Krishna Somers Senior Lecturer in English &amp; Postcolonial Literature Murdoch University, Greater Perth, Western Australia </vt:lpstr>
      <vt:lpstr>British Matrimonies + Queer Glocalities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Gairola</dc:creator>
  <cp:lastModifiedBy>Janet Wilson</cp:lastModifiedBy>
  <cp:revision>248</cp:revision>
  <dcterms:created xsi:type="dcterms:W3CDTF">2020-01-22T00:07:54Z</dcterms:created>
  <dcterms:modified xsi:type="dcterms:W3CDTF">2022-03-18T06:17:33Z</dcterms:modified>
</cp:coreProperties>
</file>