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7" autoAdjust="0"/>
    <p:restoredTop sz="94633" autoAdjust="0"/>
  </p:normalViewPr>
  <p:slideViewPr>
    <p:cSldViewPr snapToGrid="0" snapToObjects="1" showGuides="1">
      <p:cViewPr>
        <p:scale>
          <a:sx n="100" d="100"/>
          <a:sy n="100" d="100"/>
        </p:scale>
        <p:origin x="-2880" y="90"/>
      </p:cViewPr>
      <p:guideLst>
        <p:guide orient="horz" pos="3120"/>
        <p:guide pos="20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93A08C-160B-4066-BDBC-FF1A5766669C}" type="datetimeFigureOut">
              <a:rPr lang="en-US" smtClean="0"/>
              <a:pPr/>
              <a:t>6/26/2012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F31929-2713-4578-8997-E32B9075F9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604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31929-2713-4578-8997-E32B9075F93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3077282"/>
            <a:ext cx="5829300" cy="2123369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B4B91-5D57-4253-900F-C5D1C6F31936}" type="datetimeFigureOut">
              <a:rPr lang="en-US" smtClean="0"/>
              <a:pPr/>
              <a:t>6/26/2012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B272A-3D70-4763-88D4-19512AA40D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B4B91-5D57-4253-900F-C5D1C6F31936}" type="datetimeFigureOut">
              <a:rPr lang="en-US" smtClean="0"/>
              <a:pPr/>
              <a:t>6/26/2012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B272A-3D70-4763-88D4-19512AA40D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573264"/>
            <a:ext cx="3357563" cy="12208228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B4B91-5D57-4253-900F-C5D1C6F31936}" type="datetimeFigureOut">
              <a:rPr lang="en-US" smtClean="0"/>
              <a:pPr/>
              <a:t>6/26/2012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B272A-3D70-4763-88D4-19512AA40D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B4B91-5D57-4253-900F-C5D1C6F31936}" type="datetimeFigureOut">
              <a:rPr lang="en-US" smtClean="0"/>
              <a:pPr/>
              <a:t>6/26/2012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B272A-3D70-4763-88D4-19512AA40D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B4B91-5D57-4253-900F-C5D1C6F31936}" type="datetimeFigureOut">
              <a:rPr lang="en-US" smtClean="0"/>
              <a:pPr/>
              <a:t>6/26/2012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B272A-3D70-4763-88D4-19512AA40D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B4B91-5D57-4253-900F-C5D1C6F31936}" type="datetimeFigureOut">
              <a:rPr lang="en-US" smtClean="0"/>
              <a:pPr/>
              <a:t>6/26/2012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B272A-3D70-4763-88D4-19512AA40D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B4B91-5D57-4253-900F-C5D1C6F31936}" type="datetimeFigureOut">
              <a:rPr lang="en-US" smtClean="0"/>
              <a:pPr/>
              <a:t>6/26/2012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B272A-3D70-4763-88D4-19512AA40D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B4B91-5D57-4253-900F-C5D1C6F31936}" type="datetimeFigureOut">
              <a:rPr lang="en-US" smtClean="0"/>
              <a:pPr/>
              <a:t>6/26/2012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B272A-3D70-4763-88D4-19512AA40D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B4B91-5D57-4253-900F-C5D1C6F31936}" type="datetimeFigureOut">
              <a:rPr lang="en-US" smtClean="0"/>
              <a:pPr/>
              <a:t>6/26/2012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B272A-3D70-4763-88D4-19512AA40D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B4B91-5D57-4253-900F-C5D1C6F31936}" type="datetimeFigureOut">
              <a:rPr lang="en-US" smtClean="0"/>
              <a:pPr/>
              <a:t>6/26/2012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B272A-3D70-4763-88D4-19512AA40D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B4B91-5D57-4253-900F-C5D1C6F31936}" type="datetimeFigureOut">
              <a:rPr lang="en-US" smtClean="0"/>
              <a:pPr/>
              <a:t>6/26/2012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B272A-3D70-4763-88D4-19512AA40D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AB4B91-5D57-4253-900F-C5D1C6F31936}" type="datetimeFigureOut">
              <a:rPr lang="en-US" smtClean="0"/>
              <a:pPr/>
              <a:t>6/26/2012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B272A-3D70-4763-88D4-19512AA40D6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mailto:jayne.harris@bcu.ac.uk" TargetMode="External"/><Relationship Id="rId4" Type="http://schemas.openxmlformats.org/officeDocument/2006/relationships/hyperlink" Target="mailto:cathy.liddle@bcu.ac.u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41379" y="8019577"/>
            <a:ext cx="615055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  <a:latin typeface="Arial"/>
              </a:rPr>
              <a:t>For further information please contact 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  <a:t>: 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Cathy Liddle or Jayne Harris  </a:t>
            </a:r>
            <a:endParaRPr lang="en-US" sz="14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Arial"/>
              </a:rPr>
              <a:t>email: 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  <a:latin typeface="Arial"/>
                <a:hlinkClick r:id="rId4"/>
              </a:rPr>
              <a:t>cathy.liddle@bcu.ac.uk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  <a:latin typeface="Arial"/>
              </a:rPr>
              <a:t> </a:t>
            </a: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Arial"/>
              </a:rPr>
              <a:t>or 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  <a:latin typeface="Arial"/>
                <a:hlinkClick r:id="rId5"/>
              </a:rPr>
              <a:t>jayne.harris@bcu.ac.uk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  <a:latin typeface="Arial"/>
              </a:rPr>
              <a:t> </a:t>
            </a:r>
            <a:endParaRPr lang="en-US" sz="1400" b="1" dirty="0">
              <a:solidFill>
                <a:schemeClr val="tx2">
                  <a:lumMod val="50000"/>
                </a:schemeClr>
              </a:solidFill>
              <a:latin typeface="Arial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5066382"/>
              </p:ext>
            </p:extLst>
          </p:nvPr>
        </p:nvGraphicFramePr>
        <p:xfrm>
          <a:off x="234013" y="1600090"/>
          <a:ext cx="6257925" cy="63788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0031"/>
                <a:gridCol w="3466932"/>
                <a:gridCol w="2260962"/>
              </a:tblGrid>
              <a:tr h="2968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</a:rPr>
                        <a:t>09.00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smtClean="0">
                          <a:effectLst/>
                        </a:rPr>
                        <a:t>Registration with coffee </a:t>
                      </a:r>
                      <a:r>
                        <a:rPr lang="en-GB" sz="1100" dirty="0">
                          <a:effectLst/>
                        </a:rPr>
                        <a:t>and bacon rolls 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79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09.50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HEA representative to open event &amp; housekeeping.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767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10.00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The OSCE Journey.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Staff Nurse Amanda Cope.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Student Nurse (Yr.1) Tammi Brennan.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Student Nurse (Yr.3) Muriam Mehboob.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451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10.30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Integrating OSCE’s into problem based learning.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Lynn Wallace.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Clinical skills Lead (Nursing)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Queen Margaret University, Edinburgh.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561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11.15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Using OSCEs as a summative assessment; but what about the before and after?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Lindsay Yardley.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Skills &amp; Simulation Department, Birmingham City University.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561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12.00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Lunch and opportunity to visit the exhibitors’ stands, post questions for discussion, network with other professionals.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79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13.00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Workshop 1*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79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13.45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Workshop 2*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576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*Two workshops can be chosen from the following: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100">
                          <a:effectLst/>
                        </a:rPr>
                        <a:t>Preparing and supporting the student for their OSCE.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100">
                          <a:effectLst/>
                        </a:rPr>
                        <a:t>Developing OSCEs from Scratch - Planning to prevent problems.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100">
                          <a:effectLst/>
                        </a:rPr>
                        <a:t>Developing and testing OSCE marking criteria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100">
                          <a:effectLst/>
                        </a:rPr>
                        <a:t>Crossing Cultures – Internationalising the OSCE.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Lisa Abbot, Birmingham City University.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Kevin Crimmons, Birmingham City University.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Sue Shortland, Birmingham City University.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Lynn Wallace, Queen Margaret University, Edinburgh.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79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14.30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Coffee.  Final questions and “Kindle’ prize draw.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61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15.30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Close.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509" y="396382"/>
            <a:ext cx="1089566" cy="115619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173</Words>
  <Application>Microsoft Office PowerPoint</Application>
  <PresentationFormat>A4 Paper (210x297 mm)</PresentationFormat>
  <Paragraphs>55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Birmingham City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paul atkinson</dc:creator>
  <cp:lastModifiedBy>BCU</cp:lastModifiedBy>
  <cp:revision>12</cp:revision>
  <dcterms:created xsi:type="dcterms:W3CDTF">2010-12-01T10:03:23Z</dcterms:created>
  <dcterms:modified xsi:type="dcterms:W3CDTF">2012-06-26T14:34:50Z</dcterms:modified>
</cp:coreProperties>
</file>