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495875" cy="43022838"/>
  <p:notesSz cx="6810375" cy="9942513"/>
  <p:defaultTextStyle>
    <a:defPPr>
      <a:defRPr lang="en-GB"/>
    </a:defPPr>
    <a:lvl1pPr algn="l" defTabSz="2100263" rtl="0" fontAlgn="base">
      <a:spcBef>
        <a:spcPct val="0"/>
      </a:spcBef>
      <a:spcAft>
        <a:spcPct val="0"/>
      </a:spcAft>
      <a:defRPr sz="8200" kern="1200">
        <a:solidFill>
          <a:schemeClr val="tx1"/>
        </a:solidFill>
        <a:latin typeface="Calibri" pitchFamily="34" charset="0"/>
        <a:ea typeface="MS PGothic" pitchFamily="34" charset="-128"/>
        <a:cs typeface="+mn-cs"/>
      </a:defRPr>
    </a:lvl1pPr>
    <a:lvl2pPr marL="2100263" indent="-1643063" algn="l" defTabSz="2100263" rtl="0" fontAlgn="base">
      <a:spcBef>
        <a:spcPct val="0"/>
      </a:spcBef>
      <a:spcAft>
        <a:spcPct val="0"/>
      </a:spcAft>
      <a:defRPr sz="8200" kern="1200">
        <a:solidFill>
          <a:schemeClr val="tx1"/>
        </a:solidFill>
        <a:latin typeface="Calibri" pitchFamily="34" charset="0"/>
        <a:ea typeface="MS PGothic" pitchFamily="34" charset="-128"/>
        <a:cs typeface="+mn-cs"/>
      </a:defRPr>
    </a:lvl2pPr>
    <a:lvl3pPr marL="4200525" indent="-3286125" algn="l" defTabSz="2100263" rtl="0" fontAlgn="base">
      <a:spcBef>
        <a:spcPct val="0"/>
      </a:spcBef>
      <a:spcAft>
        <a:spcPct val="0"/>
      </a:spcAft>
      <a:defRPr sz="8200" kern="1200">
        <a:solidFill>
          <a:schemeClr val="tx1"/>
        </a:solidFill>
        <a:latin typeface="Calibri" pitchFamily="34" charset="0"/>
        <a:ea typeface="MS PGothic" pitchFamily="34" charset="-128"/>
        <a:cs typeface="+mn-cs"/>
      </a:defRPr>
    </a:lvl3pPr>
    <a:lvl4pPr marL="6300788" indent="-4929188" algn="l" defTabSz="2100263" rtl="0" fontAlgn="base">
      <a:spcBef>
        <a:spcPct val="0"/>
      </a:spcBef>
      <a:spcAft>
        <a:spcPct val="0"/>
      </a:spcAft>
      <a:defRPr sz="8200" kern="1200">
        <a:solidFill>
          <a:schemeClr val="tx1"/>
        </a:solidFill>
        <a:latin typeface="Calibri" pitchFamily="34" charset="0"/>
        <a:ea typeface="MS PGothic" pitchFamily="34" charset="-128"/>
        <a:cs typeface="+mn-cs"/>
      </a:defRPr>
    </a:lvl4pPr>
    <a:lvl5pPr marL="8401050" indent="-6572250" algn="l" defTabSz="2100263" rtl="0" fontAlgn="base">
      <a:spcBef>
        <a:spcPct val="0"/>
      </a:spcBef>
      <a:spcAft>
        <a:spcPct val="0"/>
      </a:spcAft>
      <a:defRPr sz="8200" kern="1200">
        <a:solidFill>
          <a:schemeClr val="tx1"/>
        </a:solidFill>
        <a:latin typeface="Calibri" pitchFamily="34" charset="0"/>
        <a:ea typeface="MS PGothic" pitchFamily="34" charset="-128"/>
        <a:cs typeface="+mn-cs"/>
      </a:defRPr>
    </a:lvl5pPr>
    <a:lvl6pPr marL="2286000" algn="l" defTabSz="914400" rtl="0" eaLnBrk="1" latinLnBrk="0" hangingPunct="1">
      <a:defRPr sz="8200" kern="1200">
        <a:solidFill>
          <a:schemeClr val="tx1"/>
        </a:solidFill>
        <a:latin typeface="Calibri" pitchFamily="34" charset="0"/>
        <a:ea typeface="MS PGothic" pitchFamily="34" charset="-128"/>
        <a:cs typeface="+mn-cs"/>
      </a:defRPr>
    </a:lvl6pPr>
    <a:lvl7pPr marL="2743200" algn="l" defTabSz="914400" rtl="0" eaLnBrk="1" latinLnBrk="0" hangingPunct="1">
      <a:defRPr sz="8200" kern="1200">
        <a:solidFill>
          <a:schemeClr val="tx1"/>
        </a:solidFill>
        <a:latin typeface="Calibri" pitchFamily="34" charset="0"/>
        <a:ea typeface="MS PGothic" pitchFamily="34" charset="-128"/>
        <a:cs typeface="+mn-cs"/>
      </a:defRPr>
    </a:lvl7pPr>
    <a:lvl8pPr marL="3200400" algn="l" defTabSz="914400" rtl="0" eaLnBrk="1" latinLnBrk="0" hangingPunct="1">
      <a:defRPr sz="8200" kern="1200">
        <a:solidFill>
          <a:schemeClr val="tx1"/>
        </a:solidFill>
        <a:latin typeface="Calibri" pitchFamily="34" charset="0"/>
        <a:ea typeface="MS PGothic" pitchFamily="34" charset="-128"/>
        <a:cs typeface="+mn-cs"/>
      </a:defRPr>
    </a:lvl8pPr>
    <a:lvl9pPr marL="3657600" algn="l" defTabSz="914400" rtl="0" eaLnBrk="1" latinLnBrk="0" hangingPunct="1">
      <a:defRPr sz="82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0"/>
    <a:srgbClr val="C4005D"/>
    <a:srgbClr val="8C891E"/>
    <a:srgbClr val="597786"/>
    <a:srgbClr val="0091A1"/>
    <a:srgbClr val="003958"/>
    <a:srgbClr val="DC5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4660"/>
  </p:normalViewPr>
  <p:slideViewPr>
    <p:cSldViewPr snapToGrid="0" snapToObjects="1">
      <p:cViewPr>
        <p:scale>
          <a:sx n="20" d="100"/>
          <a:sy n="20" d="100"/>
        </p:scale>
        <p:origin x="-1404" y="426"/>
      </p:cViewPr>
      <p:guideLst>
        <p:guide orient="horz" pos="13550"/>
        <p:guide pos="96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7191" y="13364969"/>
            <a:ext cx="25921494" cy="9222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4382" y="24379608"/>
            <a:ext cx="21347112" cy="10994725"/>
          </a:xfrm>
        </p:spPr>
        <p:txBody>
          <a:bodyPr/>
          <a:lstStyle>
            <a:lvl1pPr marL="0" indent="0" algn="ctr">
              <a:buNone/>
              <a:defRPr>
                <a:solidFill>
                  <a:schemeClr val="tx1">
                    <a:tint val="75000"/>
                  </a:schemeClr>
                </a:solidFill>
              </a:defRPr>
            </a:lvl1pPr>
            <a:lvl2pPr marL="2100490" indent="0" algn="ctr">
              <a:buNone/>
              <a:defRPr>
                <a:solidFill>
                  <a:schemeClr val="tx1">
                    <a:tint val="75000"/>
                  </a:schemeClr>
                </a:solidFill>
              </a:defRPr>
            </a:lvl2pPr>
            <a:lvl3pPr marL="4200979" indent="0" algn="ctr">
              <a:buNone/>
              <a:defRPr>
                <a:solidFill>
                  <a:schemeClr val="tx1">
                    <a:tint val="75000"/>
                  </a:schemeClr>
                </a:solidFill>
              </a:defRPr>
            </a:lvl3pPr>
            <a:lvl4pPr marL="6301470" indent="0" algn="ctr">
              <a:buNone/>
              <a:defRPr>
                <a:solidFill>
                  <a:schemeClr val="tx1">
                    <a:tint val="75000"/>
                  </a:schemeClr>
                </a:solidFill>
              </a:defRPr>
            </a:lvl4pPr>
            <a:lvl5pPr marL="8401959" indent="0" algn="ctr">
              <a:buNone/>
              <a:defRPr>
                <a:solidFill>
                  <a:schemeClr val="tx1">
                    <a:tint val="75000"/>
                  </a:schemeClr>
                </a:solidFill>
              </a:defRPr>
            </a:lvl5pPr>
            <a:lvl6pPr marL="10502449" indent="0" algn="ctr">
              <a:buNone/>
              <a:defRPr>
                <a:solidFill>
                  <a:schemeClr val="tx1">
                    <a:tint val="75000"/>
                  </a:schemeClr>
                </a:solidFill>
              </a:defRPr>
            </a:lvl6pPr>
            <a:lvl7pPr marL="12602938" indent="0" algn="ctr">
              <a:buNone/>
              <a:defRPr>
                <a:solidFill>
                  <a:schemeClr val="tx1">
                    <a:tint val="75000"/>
                  </a:schemeClr>
                </a:solidFill>
              </a:defRPr>
            </a:lvl7pPr>
            <a:lvl8pPr marL="14703428" indent="0" algn="ctr">
              <a:buNone/>
              <a:defRPr>
                <a:solidFill>
                  <a:schemeClr val="tx1">
                    <a:tint val="75000"/>
                  </a:schemeClr>
                </a:solidFill>
              </a:defRPr>
            </a:lvl8pPr>
            <a:lvl9pPr marL="168039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45F659F-32A6-4129-990B-03BA2F94BF3A}" type="datetimeFigureOut">
              <a:rPr lang="en-GB" altLang="en-US"/>
              <a:pPr/>
              <a:t>28/03/2014</a:t>
            </a:fld>
            <a:endParaRPr lang="en-GB"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17CA224-7FE8-4874-9D9C-79A7A5208FB6}" type="slidenum">
              <a:rPr lang="en-GB" altLang="en-US"/>
              <a:pPr/>
              <a:t>‹#›</a:t>
            </a:fld>
            <a:endParaRPr lang="en-GB" altLang="en-US" dirty="0"/>
          </a:p>
        </p:txBody>
      </p:sp>
    </p:spTree>
    <p:extLst>
      <p:ext uri="{BB962C8B-B14F-4D97-AF65-F5344CB8AC3E}">
        <p14:creationId xmlns:p14="http://schemas.microsoft.com/office/powerpoint/2010/main" val="420077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E75694-9AF1-4DEC-9028-F08678719D53}" type="datetimeFigureOut">
              <a:rPr lang="en-GB" altLang="en-US"/>
              <a:pPr/>
              <a:t>28/03/2014</a:t>
            </a:fld>
            <a:endParaRPr lang="en-GB"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8DA9E46-785F-4082-B70E-96BFA027AC4F}" type="slidenum">
              <a:rPr lang="en-GB" altLang="en-US"/>
              <a:pPr/>
              <a:t>‹#›</a:t>
            </a:fld>
            <a:endParaRPr lang="en-GB" altLang="en-US" dirty="0"/>
          </a:p>
        </p:txBody>
      </p:sp>
    </p:spTree>
    <p:extLst>
      <p:ext uri="{BB962C8B-B14F-4D97-AF65-F5344CB8AC3E}">
        <p14:creationId xmlns:p14="http://schemas.microsoft.com/office/powerpoint/2010/main" val="261173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09509" y="1722912"/>
            <a:ext cx="6861572" cy="36708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794" y="1722912"/>
            <a:ext cx="20076451" cy="36708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DC78B8-CB5C-4A80-9717-F59F9F877692}" type="datetimeFigureOut">
              <a:rPr lang="en-GB" altLang="en-US"/>
              <a:pPr/>
              <a:t>28/03/2014</a:t>
            </a:fld>
            <a:endParaRPr lang="en-GB"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5E1713E-61AA-41E8-ADBF-A53A5AA67292}" type="slidenum">
              <a:rPr lang="en-GB" altLang="en-US"/>
              <a:pPr/>
              <a:t>‹#›</a:t>
            </a:fld>
            <a:endParaRPr lang="en-GB" altLang="en-US" dirty="0"/>
          </a:p>
        </p:txBody>
      </p:sp>
    </p:spTree>
    <p:extLst>
      <p:ext uri="{BB962C8B-B14F-4D97-AF65-F5344CB8AC3E}">
        <p14:creationId xmlns:p14="http://schemas.microsoft.com/office/powerpoint/2010/main" val="196773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EEEEFC-A3BF-460D-88D5-56E8C1F0C802}" type="datetimeFigureOut">
              <a:rPr lang="en-GB" altLang="en-US"/>
              <a:pPr/>
              <a:t>28/03/2014</a:t>
            </a:fld>
            <a:endParaRPr lang="en-GB"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EE541C9-AD69-42B8-87F4-DFAC8AB1457C}" type="slidenum">
              <a:rPr lang="en-GB" altLang="en-US"/>
              <a:pPr/>
              <a:t>‹#›</a:t>
            </a:fld>
            <a:endParaRPr lang="en-GB" altLang="en-US" dirty="0"/>
          </a:p>
        </p:txBody>
      </p:sp>
    </p:spTree>
    <p:extLst>
      <p:ext uri="{BB962C8B-B14F-4D97-AF65-F5344CB8AC3E}">
        <p14:creationId xmlns:p14="http://schemas.microsoft.com/office/powerpoint/2010/main" val="376154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8964" y="27646161"/>
            <a:ext cx="25921494" cy="8544813"/>
          </a:xfrm>
        </p:spPr>
        <p:txBody>
          <a:bodyPr anchor="t"/>
          <a:lstStyle>
            <a:lvl1pPr algn="l">
              <a:defRPr sz="18400" b="1" cap="all"/>
            </a:lvl1pPr>
          </a:lstStyle>
          <a:p>
            <a:r>
              <a:rPr lang="en-US" smtClean="0"/>
              <a:t>Click to edit Master title style</a:t>
            </a:r>
            <a:endParaRPr lang="en-US"/>
          </a:p>
        </p:txBody>
      </p:sp>
      <p:sp>
        <p:nvSpPr>
          <p:cNvPr id="3" name="Text Placeholder 2"/>
          <p:cNvSpPr>
            <a:spLocks noGrp="1"/>
          </p:cNvSpPr>
          <p:nvPr>
            <p:ph type="body" idx="1"/>
          </p:nvPr>
        </p:nvSpPr>
        <p:spPr>
          <a:xfrm>
            <a:off x="2408964" y="18234918"/>
            <a:ext cx="25921494" cy="9411242"/>
          </a:xfrm>
        </p:spPr>
        <p:txBody>
          <a:bodyPr anchor="b"/>
          <a:lstStyle>
            <a:lvl1pPr marL="0" indent="0">
              <a:buNone/>
              <a:defRPr sz="9200">
                <a:solidFill>
                  <a:schemeClr val="tx1">
                    <a:tint val="75000"/>
                  </a:schemeClr>
                </a:solidFill>
              </a:defRPr>
            </a:lvl1pPr>
            <a:lvl2pPr marL="2100490" indent="0">
              <a:buNone/>
              <a:defRPr sz="8200">
                <a:solidFill>
                  <a:schemeClr val="tx1">
                    <a:tint val="75000"/>
                  </a:schemeClr>
                </a:solidFill>
              </a:defRPr>
            </a:lvl2pPr>
            <a:lvl3pPr marL="4200979" indent="0">
              <a:buNone/>
              <a:defRPr sz="7300">
                <a:solidFill>
                  <a:schemeClr val="tx1">
                    <a:tint val="75000"/>
                  </a:schemeClr>
                </a:solidFill>
              </a:defRPr>
            </a:lvl3pPr>
            <a:lvl4pPr marL="6301470" indent="0">
              <a:buNone/>
              <a:defRPr sz="6400">
                <a:solidFill>
                  <a:schemeClr val="tx1">
                    <a:tint val="75000"/>
                  </a:schemeClr>
                </a:solidFill>
              </a:defRPr>
            </a:lvl4pPr>
            <a:lvl5pPr marL="8401959" indent="0">
              <a:buNone/>
              <a:defRPr sz="6400">
                <a:solidFill>
                  <a:schemeClr val="tx1">
                    <a:tint val="75000"/>
                  </a:schemeClr>
                </a:solidFill>
              </a:defRPr>
            </a:lvl5pPr>
            <a:lvl6pPr marL="10502449" indent="0">
              <a:buNone/>
              <a:defRPr sz="6400">
                <a:solidFill>
                  <a:schemeClr val="tx1">
                    <a:tint val="75000"/>
                  </a:schemeClr>
                </a:solidFill>
              </a:defRPr>
            </a:lvl6pPr>
            <a:lvl7pPr marL="12602938" indent="0">
              <a:buNone/>
              <a:defRPr sz="6400">
                <a:solidFill>
                  <a:schemeClr val="tx1">
                    <a:tint val="75000"/>
                  </a:schemeClr>
                </a:solidFill>
              </a:defRPr>
            </a:lvl7pPr>
            <a:lvl8pPr marL="14703428" indent="0">
              <a:buNone/>
              <a:defRPr sz="6400">
                <a:solidFill>
                  <a:schemeClr val="tx1">
                    <a:tint val="75000"/>
                  </a:schemeClr>
                </a:solidFill>
              </a:defRPr>
            </a:lvl8pPr>
            <a:lvl9pPr marL="1680391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92587C-3BE9-4DDA-A1E3-14FD1213F683}" type="datetimeFigureOut">
              <a:rPr lang="en-GB" altLang="en-US"/>
              <a:pPr/>
              <a:t>28/03/2014</a:t>
            </a:fld>
            <a:endParaRPr lang="en-GB"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88F9D3E-00F2-4829-B756-EC70B7FB1C19}" type="slidenum">
              <a:rPr lang="en-GB" altLang="en-US"/>
              <a:pPr/>
              <a:t>‹#›</a:t>
            </a:fld>
            <a:endParaRPr lang="en-GB" altLang="en-US" dirty="0"/>
          </a:p>
        </p:txBody>
      </p:sp>
    </p:spTree>
    <p:extLst>
      <p:ext uri="{BB962C8B-B14F-4D97-AF65-F5344CB8AC3E}">
        <p14:creationId xmlns:p14="http://schemas.microsoft.com/office/powerpoint/2010/main" val="332131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794" y="10038666"/>
            <a:ext cx="13469011" cy="28393084"/>
          </a:xfrm>
        </p:spPr>
        <p:txBody>
          <a:bodyPr/>
          <a:lstStyle>
            <a:lvl1pPr>
              <a:defRPr sz="12900"/>
            </a:lvl1pPr>
            <a:lvl2pPr>
              <a:defRPr sz="111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502070" y="10038666"/>
            <a:ext cx="13469011" cy="28393084"/>
          </a:xfrm>
        </p:spPr>
        <p:txBody>
          <a:bodyPr/>
          <a:lstStyle>
            <a:lvl1pPr>
              <a:defRPr sz="12900"/>
            </a:lvl1pPr>
            <a:lvl2pPr>
              <a:defRPr sz="111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CE4EF56-B3DA-47AB-B208-002290C5B2D4}" type="datetimeFigureOut">
              <a:rPr lang="en-GB" altLang="en-US"/>
              <a:pPr/>
              <a:t>28/03/2014</a:t>
            </a:fld>
            <a:endParaRPr lang="en-GB"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63EC6420-1FE3-4940-A0FA-28D2ECB22CDE}" type="slidenum">
              <a:rPr lang="en-GB" altLang="en-US"/>
              <a:pPr/>
              <a:t>‹#›</a:t>
            </a:fld>
            <a:endParaRPr lang="en-GB" altLang="en-US" dirty="0"/>
          </a:p>
        </p:txBody>
      </p:sp>
    </p:spTree>
    <p:extLst>
      <p:ext uri="{BB962C8B-B14F-4D97-AF65-F5344CB8AC3E}">
        <p14:creationId xmlns:p14="http://schemas.microsoft.com/office/powerpoint/2010/main" val="247332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794" y="9630347"/>
            <a:ext cx="13474307" cy="4013470"/>
          </a:xfrm>
        </p:spPr>
        <p:txBody>
          <a:bodyPr anchor="b"/>
          <a:lstStyle>
            <a:lvl1pPr marL="0" indent="0">
              <a:buNone/>
              <a:defRPr sz="11100" b="1"/>
            </a:lvl1pPr>
            <a:lvl2pPr marL="2100490" indent="0">
              <a:buNone/>
              <a:defRPr sz="9200" b="1"/>
            </a:lvl2pPr>
            <a:lvl3pPr marL="4200979" indent="0">
              <a:buNone/>
              <a:defRPr sz="8200" b="1"/>
            </a:lvl3pPr>
            <a:lvl4pPr marL="6301470" indent="0">
              <a:buNone/>
              <a:defRPr sz="7300" b="1"/>
            </a:lvl4pPr>
            <a:lvl5pPr marL="8401959" indent="0">
              <a:buNone/>
              <a:defRPr sz="7300" b="1"/>
            </a:lvl5pPr>
            <a:lvl6pPr marL="10502449" indent="0">
              <a:buNone/>
              <a:defRPr sz="7300" b="1"/>
            </a:lvl6pPr>
            <a:lvl7pPr marL="12602938" indent="0">
              <a:buNone/>
              <a:defRPr sz="7300" b="1"/>
            </a:lvl7pPr>
            <a:lvl8pPr marL="14703428" indent="0">
              <a:buNone/>
              <a:defRPr sz="7300" b="1"/>
            </a:lvl8pPr>
            <a:lvl9pPr marL="1680391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24794" y="13643817"/>
            <a:ext cx="13474307" cy="24787930"/>
          </a:xfrm>
        </p:spPr>
        <p:txBody>
          <a:bodyPr/>
          <a:lstStyle>
            <a:lvl1pPr>
              <a:defRPr sz="111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491483" y="9630347"/>
            <a:ext cx="13479601" cy="4013470"/>
          </a:xfrm>
        </p:spPr>
        <p:txBody>
          <a:bodyPr anchor="b"/>
          <a:lstStyle>
            <a:lvl1pPr marL="0" indent="0">
              <a:buNone/>
              <a:defRPr sz="11100" b="1"/>
            </a:lvl1pPr>
            <a:lvl2pPr marL="2100490" indent="0">
              <a:buNone/>
              <a:defRPr sz="9200" b="1"/>
            </a:lvl2pPr>
            <a:lvl3pPr marL="4200979" indent="0">
              <a:buNone/>
              <a:defRPr sz="8200" b="1"/>
            </a:lvl3pPr>
            <a:lvl4pPr marL="6301470" indent="0">
              <a:buNone/>
              <a:defRPr sz="7300" b="1"/>
            </a:lvl4pPr>
            <a:lvl5pPr marL="8401959" indent="0">
              <a:buNone/>
              <a:defRPr sz="7300" b="1"/>
            </a:lvl5pPr>
            <a:lvl6pPr marL="10502449" indent="0">
              <a:buNone/>
              <a:defRPr sz="7300" b="1"/>
            </a:lvl6pPr>
            <a:lvl7pPr marL="12602938" indent="0">
              <a:buNone/>
              <a:defRPr sz="7300" b="1"/>
            </a:lvl7pPr>
            <a:lvl8pPr marL="14703428" indent="0">
              <a:buNone/>
              <a:defRPr sz="7300" b="1"/>
            </a:lvl8pPr>
            <a:lvl9pPr marL="16803918"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491483" y="13643817"/>
            <a:ext cx="13479601" cy="24787930"/>
          </a:xfrm>
        </p:spPr>
        <p:txBody>
          <a:bodyPr/>
          <a:lstStyle>
            <a:lvl1pPr>
              <a:defRPr sz="111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DD4BD9B-54F9-456C-9385-E6605029C554}" type="datetimeFigureOut">
              <a:rPr lang="en-GB" altLang="en-US"/>
              <a:pPr/>
              <a:t>28/03/2014</a:t>
            </a:fld>
            <a:endParaRPr lang="en-GB"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C387D497-3B78-4B11-8A7F-49D979E31B1A}" type="slidenum">
              <a:rPr lang="en-GB" altLang="en-US"/>
              <a:pPr/>
              <a:t>‹#›</a:t>
            </a:fld>
            <a:endParaRPr lang="en-GB" altLang="en-US" dirty="0"/>
          </a:p>
        </p:txBody>
      </p:sp>
    </p:spTree>
    <p:extLst>
      <p:ext uri="{BB962C8B-B14F-4D97-AF65-F5344CB8AC3E}">
        <p14:creationId xmlns:p14="http://schemas.microsoft.com/office/powerpoint/2010/main" val="92690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7FACC7A-F798-4C2C-BC54-774AA69CF06D}" type="datetimeFigureOut">
              <a:rPr lang="en-GB" altLang="en-US"/>
              <a:pPr/>
              <a:t>28/03/2014</a:t>
            </a:fld>
            <a:endParaRPr lang="en-GB"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E10E42D7-D6B1-4200-A817-9B70B7F31E9C}" type="slidenum">
              <a:rPr lang="en-GB" altLang="en-US"/>
              <a:pPr/>
              <a:t>‹#›</a:t>
            </a:fld>
            <a:endParaRPr lang="en-GB" altLang="en-US" dirty="0"/>
          </a:p>
        </p:txBody>
      </p:sp>
    </p:spTree>
    <p:extLst>
      <p:ext uri="{BB962C8B-B14F-4D97-AF65-F5344CB8AC3E}">
        <p14:creationId xmlns:p14="http://schemas.microsoft.com/office/powerpoint/2010/main" val="185616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28ACCD-3F88-4F08-8DE4-4FD4F18FE33A}" type="datetimeFigureOut">
              <a:rPr lang="en-GB" altLang="en-US"/>
              <a:pPr/>
              <a:t>28/03/2014</a:t>
            </a:fld>
            <a:endParaRPr lang="en-GB"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7A30059B-A5F3-468A-91AB-1E0A510C9BFF}" type="slidenum">
              <a:rPr lang="en-GB" altLang="en-US"/>
              <a:pPr/>
              <a:t>‹#›</a:t>
            </a:fld>
            <a:endParaRPr lang="en-GB" altLang="en-US" dirty="0"/>
          </a:p>
        </p:txBody>
      </p:sp>
    </p:spTree>
    <p:extLst>
      <p:ext uri="{BB962C8B-B14F-4D97-AF65-F5344CB8AC3E}">
        <p14:creationId xmlns:p14="http://schemas.microsoft.com/office/powerpoint/2010/main" val="8505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796" y="1712947"/>
            <a:ext cx="10032932" cy="7289981"/>
          </a:xfrm>
        </p:spPr>
        <p:txBody>
          <a:bodyPr anchor="b"/>
          <a:lstStyle>
            <a:lvl1pPr algn="l">
              <a:defRPr sz="9200" b="1"/>
            </a:lvl1pPr>
          </a:lstStyle>
          <a:p>
            <a:r>
              <a:rPr lang="en-US" smtClean="0"/>
              <a:t>Click to edit Master title style</a:t>
            </a:r>
            <a:endParaRPr lang="en-US"/>
          </a:p>
        </p:txBody>
      </p:sp>
      <p:sp>
        <p:nvSpPr>
          <p:cNvPr id="3" name="Content Placeholder 2"/>
          <p:cNvSpPr>
            <a:spLocks noGrp="1"/>
          </p:cNvSpPr>
          <p:nvPr>
            <p:ph idx="1"/>
          </p:nvPr>
        </p:nvSpPr>
        <p:spPr>
          <a:xfrm>
            <a:off x="11923040" y="1712950"/>
            <a:ext cx="17048041" cy="36718800"/>
          </a:xfrm>
        </p:spPr>
        <p:txBody>
          <a:bodyPr/>
          <a:lstStyle>
            <a:lvl1pPr>
              <a:defRPr sz="14700"/>
            </a:lvl1pPr>
            <a:lvl2pPr>
              <a:defRPr sz="12900"/>
            </a:lvl2pPr>
            <a:lvl3pPr>
              <a:defRPr sz="111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796" y="9002931"/>
            <a:ext cx="10032932" cy="29428819"/>
          </a:xfrm>
        </p:spPr>
        <p:txBody>
          <a:bodyPr/>
          <a:lstStyle>
            <a:lvl1pPr marL="0" indent="0">
              <a:buNone/>
              <a:defRPr sz="6400"/>
            </a:lvl1pPr>
            <a:lvl2pPr marL="2100490" indent="0">
              <a:buNone/>
              <a:defRPr sz="5500"/>
            </a:lvl2pPr>
            <a:lvl3pPr marL="4200979" indent="0">
              <a:buNone/>
              <a:defRPr sz="4600"/>
            </a:lvl3pPr>
            <a:lvl4pPr marL="6301470" indent="0">
              <a:buNone/>
              <a:defRPr sz="4100"/>
            </a:lvl4pPr>
            <a:lvl5pPr marL="8401959" indent="0">
              <a:buNone/>
              <a:defRPr sz="4100"/>
            </a:lvl5pPr>
            <a:lvl6pPr marL="10502449" indent="0">
              <a:buNone/>
              <a:defRPr sz="4100"/>
            </a:lvl6pPr>
            <a:lvl7pPr marL="12602938" indent="0">
              <a:buNone/>
              <a:defRPr sz="4100"/>
            </a:lvl7pPr>
            <a:lvl8pPr marL="14703428" indent="0">
              <a:buNone/>
              <a:defRPr sz="4100"/>
            </a:lvl8pPr>
            <a:lvl9pPr marL="16803918"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31A9302-7ECA-46BF-92AE-9244305BB3BC}" type="datetimeFigureOut">
              <a:rPr lang="en-GB" altLang="en-US"/>
              <a:pPr/>
              <a:t>28/03/2014</a:t>
            </a:fld>
            <a:endParaRPr lang="en-GB"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8263B4EC-4819-4BE7-AD8E-7FE7D85E9724}" type="slidenum">
              <a:rPr lang="en-GB" altLang="en-US"/>
              <a:pPr/>
              <a:t>‹#›</a:t>
            </a:fld>
            <a:endParaRPr lang="en-GB" altLang="en-US" dirty="0"/>
          </a:p>
        </p:txBody>
      </p:sp>
    </p:spTree>
    <p:extLst>
      <p:ext uri="{BB962C8B-B14F-4D97-AF65-F5344CB8AC3E}">
        <p14:creationId xmlns:p14="http://schemas.microsoft.com/office/powerpoint/2010/main" val="216884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7405" y="30115987"/>
            <a:ext cx="18297525" cy="3555362"/>
          </a:xfrm>
        </p:spPr>
        <p:txBody>
          <a:bodyPr anchor="b"/>
          <a:lstStyle>
            <a:lvl1pPr algn="l">
              <a:defRPr sz="9200" b="1"/>
            </a:lvl1pPr>
          </a:lstStyle>
          <a:p>
            <a:r>
              <a:rPr lang="en-US" smtClean="0"/>
              <a:t>Click to edit Master title style</a:t>
            </a:r>
            <a:endParaRPr lang="en-US"/>
          </a:p>
        </p:txBody>
      </p:sp>
      <p:sp>
        <p:nvSpPr>
          <p:cNvPr id="3" name="Picture Placeholder 2"/>
          <p:cNvSpPr>
            <a:spLocks noGrp="1"/>
          </p:cNvSpPr>
          <p:nvPr>
            <p:ph type="pic" idx="1"/>
          </p:nvPr>
        </p:nvSpPr>
        <p:spPr>
          <a:xfrm>
            <a:off x="5977405" y="3844170"/>
            <a:ext cx="18297525" cy="25813703"/>
          </a:xfrm>
        </p:spPr>
        <p:txBody>
          <a:bodyPr rtlCol="0">
            <a:normAutofit/>
          </a:bodyPr>
          <a:lstStyle>
            <a:lvl1pPr marL="0" indent="0">
              <a:buNone/>
              <a:defRPr sz="14700"/>
            </a:lvl1pPr>
            <a:lvl2pPr marL="2100490" indent="0">
              <a:buNone/>
              <a:defRPr sz="12900"/>
            </a:lvl2pPr>
            <a:lvl3pPr marL="4200979" indent="0">
              <a:buNone/>
              <a:defRPr sz="11100"/>
            </a:lvl3pPr>
            <a:lvl4pPr marL="6301470" indent="0">
              <a:buNone/>
              <a:defRPr sz="9200"/>
            </a:lvl4pPr>
            <a:lvl5pPr marL="8401959" indent="0">
              <a:buNone/>
              <a:defRPr sz="9200"/>
            </a:lvl5pPr>
            <a:lvl6pPr marL="10502449" indent="0">
              <a:buNone/>
              <a:defRPr sz="9200"/>
            </a:lvl6pPr>
            <a:lvl7pPr marL="12602938" indent="0">
              <a:buNone/>
              <a:defRPr sz="9200"/>
            </a:lvl7pPr>
            <a:lvl8pPr marL="14703428" indent="0">
              <a:buNone/>
              <a:defRPr sz="9200"/>
            </a:lvl8pPr>
            <a:lvl9pPr marL="16803918" indent="0">
              <a:buNone/>
              <a:defRPr sz="9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977405" y="33671349"/>
            <a:ext cx="18297525" cy="5049205"/>
          </a:xfrm>
        </p:spPr>
        <p:txBody>
          <a:bodyPr/>
          <a:lstStyle>
            <a:lvl1pPr marL="0" indent="0">
              <a:buNone/>
              <a:defRPr sz="6400"/>
            </a:lvl1pPr>
            <a:lvl2pPr marL="2100490" indent="0">
              <a:buNone/>
              <a:defRPr sz="5500"/>
            </a:lvl2pPr>
            <a:lvl3pPr marL="4200979" indent="0">
              <a:buNone/>
              <a:defRPr sz="4600"/>
            </a:lvl3pPr>
            <a:lvl4pPr marL="6301470" indent="0">
              <a:buNone/>
              <a:defRPr sz="4100"/>
            </a:lvl4pPr>
            <a:lvl5pPr marL="8401959" indent="0">
              <a:buNone/>
              <a:defRPr sz="4100"/>
            </a:lvl5pPr>
            <a:lvl6pPr marL="10502449" indent="0">
              <a:buNone/>
              <a:defRPr sz="4100"/>
            </a:lvl6pPr>
            <a:lvl7pPr marL="12602938" indent="0">
              <a:buNone/>
              <a:defRPr sz="4100"/>
            </a:lvl7pPr>
            <a:lvl8pPr marL="14703428" indent="0">
              <a:buNone/>
              <a:defRPr sz="4100"/>
            </a:lvl8pPr>
            <a:lvl9pPr marL="16803918" indent="0">
              <a:buNone/>
              <a:defRPr sz="4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D68691-B474-41B7-9E4C-5354239C17BA}" type="datetimeFigureOut">
              <a:rPr lang="en-GB" altLang="en-US"/>
              <a:pPr/>
              <a:t>28/03/2014</a:t>
            </a:fld>
            <a:endParaRPr lang="en-GB"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852F9732-EF5C-4E03-AA8C-16CEAB0126BC}" type="slidenum">
              <a:rPr lang="en-GB" altLang="en-US"/>
              <a:pPr/>
              <a:t>‹#›</a:t>
            </a:fld>
            <a:endParaRPr lang="en-GB" altLang="en-US" dirty="0"/>
          </a:p>
        </p:txBody>
      </p:sp>
    </p:spTree>
    <p:extLst>
      <p:ext uri="{BB962C8B-B14F-4D97-AF65-F5344CB8AC3E}">
        <p14:creationId xmlns:p14="http://schemas.microsoft.com/office/powerpoint/2010/main" val="15289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5588" y="1722438"/>
            <a:ext cx="27446287" cy="717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0098" tIns="210049" rIns="420098" bIns="210049"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1525588" y="10039350"/>
            <a:ext cx="27446287" cy="283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0098" tIns="210049" rIns="420098" bIns="2100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1525588" y="39876413"/>
            <a:ext cx="7115175" cy="2289175"/>
          </a:xfrm>
          <a:prstGeom prst="rect">
            <a:avLst/>
          </a:prstGeom>
        </p:spPr>
        <p:txBody>
          <a:bodyPr vert="horz" wrap="square" lIns="420098" tIns="210049" rIns="420098" bIns="210049" numCol="1" anchor="ctr" anchorCtr="0" compatLnSpc="1">
            <a:prstTxWarp prst="textNoShape">
              <a:avLst/>
            </a:prstTxWarp>
          </a:bodyPr>
          <a:lstStyle>
            <a:lvl1pPr>
              <a:defRPr sz="5500">
                <a:solidFill>
                  <a:srgbClr val="898989"/>
                </a:solidFill>
              </a:defRPr>
            </a:lvl1pPr>
          </a:lstStyle>
          <a:p>
            <a:fld id="{4D12BBDD-5912-44A1-866D-167C81E2B4F3}" type="datetimeFigureOut">
              <a:rPr lang="en-GB" altLang="en-US"/>
              <a:pPr/>
              <a:t>28/03/2014</a:t>
            </a:fld>
            <a:endParaRPr lang="en-GB" altLang="en-US" dirty="0"/>
          </a:p>
        </p:txBody>
      </p:sp>
      <p:sp>
        <p:nvSpPr>
          <p:cNvPr id="5" name="Footer Placeholder 4"/>
          <p:cNvSpPr>
            <a:spLocks noGrp="1"/>
          </p:cNvSpPr>
          <p:nvPr>
            <p:ph type="ftr" sz="quarter" idx="3"/>
          </p:nvPr>
        </p:nvSpPr>
        <p:spPr>
          <a:xfrm>
            <a:off x="10418763" y="39876413"/>
            <a:ext cx="9658350" cy="2289175"/>
          </a:xfrm>
          <a:prstGeom prst="rect">
            <a:avLst/>
          </a:prstGeom>
        </p:spPr>
        <p:txBody>
          <a:bodyPr vert="horz" wrap="square" lIns="420098" tIns="210049" rIns="420098" bIns="210049" numCol="1" anchor="ctr" anchorCtr="0" compatLnSpc="1">
            <a:prstTxWarp prst="textNoShape">
              <a:avLst/>
            </a:prstTxWarp>
          </a:bodyPr>
          <a:lstStyle>
            <a:lvl1pPr algn="ctr">
              <a:defRPr sz="55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21855113" y="39876413"/>
            <a:ext cx="7115175" cy="2289175"/>
          </a:xfrm>
          <a:prstGeom prst="rect">
            <a:avLst/>
          </a:prstGeom>
        </p:spPr>
        <p:txBody>
          <a:bodyPr vert="horz" wrap="square" lIns="420098" tIns="210049" rIns="420098" bIns="210049" numCol="1" anchor="ctr" anchorCtr="0" compatLnSpc="1">
            <a:prstTxWarp prst="textNoShape">
              <a:avLst/>
            </a:prstTxWarp>
          </a:bodyPr>
          <a:lstStyle>
            <a:lvl1pPr algn="r">
              <a:defRPr sz="5500">
                <a:solidFill>
                  <a:srgbClr val="898989"/>
                </a:solidFill>
              </a:defRPr>
            </a:lvl1pPr>
          </a:lstStyle>
          <a:p>
            <a:fld id="{29F8E807-CE25-44EC-8A87-BC08A288C952}"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00263" rtl="0" eaLnBrk="1" fontAlgn="base" hangingPunct="1">
        <a:spcBef>
          <a:spcPct val="0"/>
        </a:spcBef>
        <a:spcAft>
          <a:spcPct val="0"/>
        </a:spcAft>
        <a:defRPr sz="20200" kern="1200">
          <a:solidFill>
            <a:schemeClr val="tx1"/>
          </a:solidFill>
          <a:latin typeface="+mj-lt"/>
          <a:ea typeface="MS PGothic" pitchFamily="34" charset="-128"/>
          <a:cs typeface="+mj-cs"/>
        </a:defRPr>
      </a:lvl1pPr>
      <a:lvl2pPr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2pPr>
      <a:lvl3pPr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3pPr>
      <a:lvl4pPr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4pPr>
      <a:lvl5pPr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5pPr>
      <a:lvl6pPr marL="457200"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6pPr>
      <a:lvl7pPr marL="914400"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7pPr>
      <a:lvl8pPr marL="1371600"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8pPr>
      <a:lvl9pPr marL="1828800" algn="ctr" defTabSz="2100263" rtl="0" eaLnBrk="1" fontAlgn="base" hangingPunct="1">
        <a:spcBef>
          <a:spcPct val="0"/>
        </a:spcBef>
        <a:spcAft>
          <a:spcPct val="0"/>
        </a:spcAft>
        <a:defRPr sz="20200">
          <a:solidFill>
            <a:schemeClr val="tx1"/>
          </a:solidFill>
          <a:latin typeface="Calibri" pitchFamily="34" charset="0"/>
          <a:ea typeface="MS PGothic" pitchFamily="34" charset="-128"/>
        </a:defRPr>
      </a:lvl9pPr>
    </p:titleStyle>
    <p:bodyStyle>
      <a:lvl1pPr marL="1574800" indent="-1574800" algn="l" defTabSz="2100263" rtl="0" eaLnBrk="1" fontAlgn="base" hangingPunct="1">
        <a:spcBef>
          <a:spcPct val="20000"/>
        </a:spcBef>
        <a:spcAft>
          <a:spcPct val="0"/>
        </a:spcAft>
        <a:buFont typeface="Arial" pitchFamily="34" charset="0"/>
        <a:buChar char="•"/>
        <a:defRPr sz="14700" kern="1200">
          <a:solidFill>
            <a:schemeClr val="tx1"/>
          </a:solidFill>
          <a:latin typeface="+mn-lt"/>
          <a:ea typeface="MS PGothic" pitchFamily="34" charset="-128"/>
          <a:cs typeface="+mn-cs"/>
        </a:defRPr>
      </a:lvl1pPr>
      <a:lvl2pPr marL="3413125" indent="-1311275" algn="l" defTabSz="2100263" rtl="0" eaLnBrk="1" fontAlgn="base" hangingPunct="1">
        <a:spcBef>
          <a:spcPct val="20000"/>
        </a:spcBef>
        <a:spcAft>
          <a:spcPct val="0"/>
        </a:spcAft>
        <a:buFont typeface="Arial" pitchFamily="34" charset="0"/>
        <a:buChar char="–"/>
        <a:defRPr sz="12900" kern="1200">
          <a:solidFill>
            <a:schemeClr val="tx1"/>
          </a:solidFill>
          <a:latin typeface="+mn-lt"/>
          <a:ea typeface="MS PGothic" pitchFamily="34" charset="-128"/>
          <a:cs typeface="+mn-cs"/>
        </a:defRPr>
      </a:lvl2pPr>
      <a:lvl3pPr marL="5249863" indent="-1049338" algn="l" defTabSz="2100263" rtl="0" eaLnBrk="1" fontAlgn="base" hangingPunct="1">
        <a:spcBef>
          <a:spcPct val="20000"/>
        </a:spcBef>
        <a:spcAft>
          <a:spcPct val="0"/>
        </a:spcAft>
        <a:buFont typeface="Arial" pitchFamily="34" charset="0"/>
        <a:buChar char="•"/>
        <a:defRPr sz="11100" kern="1200">
          <a:solidFill>
            <a:schemeClr val="tx1"/>
          </a:solidFill>
          <a:latin typeface="+mn-lt"/>
          <a:ea typeface="MS PGothic" pitchFamily="34" charset="-128"/>
          <a:cs typeface="+mn-cs"/>
        </a:defRPr>
      </a:lvl3pPr>
      <a:lvl4pPr marL="7351713" indent="-1049338" algn="l" defTabSz="2100263" rtl="0" eaLnBrk="1" fontAlgn="base" hangingPunct="1">
        <a:spcBef>
          <a:spcPct val="20000"/>
        </a:spcBef>
        <a:spcAft>
          <a:spcPct val="0"/>
        </a:spcAft>
        <a:buFont typeface="Arial" pitchFamily="34" charset="0"/>
        <a:buChar char="–"/>
        <a:defRPr sz="9200" kern="1200">
          <a:solidFill>
            <a:schemeClr val="tx1"/>
          </a:solidFill>
          <a:latin typeface="+mn-lt"/>
          <a:ea typeface="MS PGothic" pitchFamily="34" charset="-128"/>
          <a:cs typeface="+mn-cs"/>
        </a:defRPr>
      </a:lvl4pPr>
      <a:lvl5pPr marL="9451975" indent="-1049338" algn="l" defTabSz="2100263" rtl="0" eaLnBrk="1" fontAlgn="base" hangingPunct="1">
        <a:spcBef>
          <a:spcPct val="20000"/>
        </a:spcBef>
        <a:spcAft>
          <a:spcPct val="0"/>
        </a:spcAft>
        <a:buFont typeface="Arial" pitchFamily="34" charset="0"/>
        <a:buChar char="»"/>
        <a:defRPr sz="9200" kern="1200">
          <a:solidFill>
            <a:schemeClr val="tx1"/>
          </a:solidFill>
          <a:latin typeface="+mn-lt"/>
          <a:ea typeface="MS PGothic" pitchFamily="34" charset="-128"/>
          <a:cs typeface="+mn-cs"/>
        </a:defRPr>
      </a:lvl5pPr>
      <a:lvl6pPr marL="11552694" indent="-1050245" algn="l" defTabSz="2100490" rtl="0" eaLnBrk="1" latinLnBrk="0" hangingPunct="1">
        <a:spcBef>
          <a:spcPct val="20000"/>
        </a:spcBef>
        <a:buFont typeface="Arial"/>
        <a:buChar char="•"/>
        <a:defRPr sz="9200" kern="1200">
          <a:solidFill>
            <a:schemeClr val="tx1"/>
          </a:solidFill>
          <a:latin typeface="+mn-lt"/>
          <a:ea typeface="+mn-ea"/>
          <a:cs typeface="+mn-cs"/>
        </a:defRPr>
      </a:lvl6pPr>
      <a:lvl7pPr marL="13653183" indent="-1050245" algn="l" defTabSz="2100490" rtl="0" eaLnBrk="1" latinLnBrk="0" hangingPunct="1">
        <a:spcBef>
          <a:spcPct val="20000"/>
        </a:spcBef>
        <a:buFont typeface="Arial"/>
        <a:buChar char="•"/>
        <a:defRPr sz="9200" kern="1200">
          <a:solidFill>
            <a:schemeClr val="tx1"/>
          </a:solidFill>
          <a:latin typeface="+mn-lt"/>
          <a:ea typeface="+mn-ea"/>
          <a:cs typeface="+mn-cs"/>
        </a:defRPr>
      </a:lvl7pPr>
      <a:lvl8pPr marL="15753674" indent="-1050245" algn="l" defTabSz="2100490" rtl="0" eaLnBrk="1" latinLnBrk="0" hangingPunct="1">
        <a:spcBef>
          <a:spcPct val="20000"/>
        </a:spcBef>
        <a:buFont typeface="Arial"/>
        <a:buChar char="•"/>
        <a:defRPr sz="9200" kern="1200">
          <a:solidFill>
            <a:schemeClr val="tx1"/>
          </a:solidFill>
          <a:latin typeface="+mn-lt"/>
          <a:ea typeface="+mn-ea"/>
          <a:cs typeface="+mn-cs"/>
        </a:defRPr>
      </a:lvl8pPr>
      <a:lvl9pPr marL="17854163" indent="-1050245" algn="l" defTabSz="2100490" rtl="0" eaLnBrk="1" latinLnBrk="0" hangingPunct="1">
        <a:spcBef>
          <a:spcPct val="20000"/>
        </a:spcBef>
        <a:buFont typeface="Arial"/>
        <a:buChar char="•"/>
        <a:defRPr sz="9200" kern="1200">
          <a:solidFill>
            <a:schemeClr val="tx1"/>
          </a:solidFill>
          <a:latin typeface="+mn-lt"/>
          <a:ea typeface="+mn-ea"/>
          <a:cs typeface="+mn-cs"/>
        </a:defRPr>
      </a:lvl9pPr>
    </p:bodyStyle>
    <p:otherStyle>
      <a:defPPr>
        <a:defRPr lang="en-US"/>
      </a:defPPr>
      <a:lvl1pPr marL="0" algn="l" defTabSz="2100490" rtl="0" eaLnBrk="1" latinLnBrk="0" hangingPunct="1">
        <a:defRPr sz="8200" kern="1200">
          <a:solidFill>
            <a:schemeClr val="tx1"/>
          </a:solidFill>
          <a:latin typeface="+mn-lt"/>
          <a:ea typeface="+mn-ea"/>
          <a:cs typeface="+mn-cs"/>
        </a:defRPr>
      </a:lvl1pPr>
      <a:lvl2pPr marL="2100490" algn="l" defTabSz="2100490" rtl="0" eaLnBrk="1" latinLnBrk="0" hangingPunct="1">
        <a:defRPr sz="8200" kern="1200">
          <a:solidFill>
            <a:schemeClr val="tx1"/>
          </a:solidFill>
          <a:latin typeface="+mn-lt"/>
          <a:ea typeface="+mn-ea"/>
          <a:cs typeface="+mn-cs"/>
        </a:defRPr>
      </a:lvl2pPr>
      <a:lvl3pPr marL="4200979" algn="l" defTabSz="2100490" rtl="0" eaLnBrk="1" latinLnBrk="0" hangingPunct="1">
        <a:defRPr sz="8200" kern="1200">
          <a:solidFill>
            <a:schemeClr val="tx1"/>
          </a:solidFill>
          <a:latin typeface="+mn-lt"/>
          <a:ea typeface="+mn-ea"/>
          <a:cs typeface="+mn-cs"/>
        </a:defRPr>
      </a:lvl3pPr>
      <a:lvl4pPr marL="6301470" algn="l" defTabSz="2100490" rtl="0" eaLnBrk="1" latinLnBrk="0" hangingPunct="1">
        <a:defRPr sz="8200" kern="1200">
          <a:solidFill>
            <a:schemeClr val="tx1"/>
          </a:solidFill>
          <a:latin typeface="+mn-lt"/>
          <a:ea typeface="+mn-ea"/>
          <a:cs typeface="+mn-cs"/>
        </a:defRPr>
      </a:lvl4pPr>
      <a:lvl5pPr marL="8401959" algn="l" defTabSz="2100490" rtl="0" eaLnBrk="1" latinLnBrk="0" hangingPunct="1">
        <a:defRPr sz="8200" kern="1200">
          <a:solidFill>
            <a:schemeClr val="tx1"/>
          </a:solidFill>
          <a:latin typeface="+mn-lt"/>
          <a:ea typeface="+mn-ea"/>
          <a:cs typeface="+mn-cs"/>
        </a:defRPr>
      </a:lvl5pPr>
      <a:lvl6pPr marL="10502449" algn="l" defTabSz="2100490" rtl="0" eaLnBrk="1" latinLnBrk="0" hangingPunct="1">
        <a:defRPr sz="8200" kern="1200">
          <a:solidFill>
            <a:schemeClr val="tx1"/>
          </a:solidFill>
          <a:latin typeface="+mn-lt"/>
          <a:ea typeface="+mn-ea"/>
          <a:cs typeface="+mn-cs"/>
        </a:defRPr>
      </a:lvl6pPr>
      <a:lvl7pPr marL="12602938" algn="l" defTabSz="2100490" rtl="0" eaLnBrk="1" latinLnBrk="0" hangingPunct="1">
        <a:defRPr sz="8200" kern="1200">
          <a:solidFill>
            <a:schemeClr val="tx1"/>
          </a:solidFill>
          <a:latin typeface="+mn-lt"/>
          <a:ea typeface="+mn-ea"/>
          <a:cs typeface="+mn-cs"/>
        </a:defRPr>
      </a:lvl7pPr>
      <a:lvl8pPr marL="14703428" algn="l" defTabSz="2100490" rtl="0" eaLnBrk="1" latinLnBrk="0" hangingPunct="1">
        <a:defRPr sz="8200" kern="1200">
          <a:solidFill>
            <a:schemeClr val="tx1"/>
          </a:solidFill>
          <a:latin typeface="+mn-lt"/>
          <a:ea typeface="+mn-ea"/>
          <a:cs typeface="+mn-cs"/>
        </a:defRPr>
      </a:lvl8pPr>
      <a:lvl9pPr marL="16803918" algn="l" defTabSz="210049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RONT.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5563" y="911225"/>
            <a:ext cx="30672088" cy="422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Box 6"/>
          <p:cNvSpPr txBox="1">
            <a:spLocks noChangeArrowheads="1"/>
          </p:cNvSpPr>
          <p:nvPr/>
        </p:nvSpPr>
        <p:spPr bwMode="auto">
          <a:xfrm>
            <a:off x="0" y="5117817"/>
            <a:ext cx="29889450" cy="514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79" tIns="45990" rIns="91979" bIns="45990">
            <a:spAutoFit/>
          </a:bodyPr>
          <a:lstStyle>
            <a:lvl1pPr>
              <a:defRPr sz="8200">
                <a:solidFill>
                  <a:schemeClr val="tx1"/>
                </a:solidFill>
                <a:latin typeface="Calibri" pitchFamily="34" charset="0"/>
                <a:ea typeface="MS PGothic" pitchFamily="34" charset="-128"/>
              </a:defRPr>
            </a:lvl1pPr>
            <a:lvl2pPr marL="742950" indent="-285750">
              <a:defRPr sz="8200">
                <a:solidFill>
                  <a:schemeClr val="tx1"/>
                </a:solidFill>
                <a:latin typeface="Calibri" pitchFamily="34" charset="0"/>
                <a:ea typeface="MS PGothic" pitchFamily="34" charset="-128"/>
              </a:defRPr>
            </a:lvl2pPr>
            <a:lvl3pPr marL="1143000" indent="-228600">
              <a:defRPr sz="8200">
                <a:solidFill>
                  <a:schemeClr val="tx1"/>
                </a:solidFill>
                <a:latin typeface="Calibri" pitchFamily="34" charset="0"/>
                <a:ea typeface="MS PGothic" pitchFamily="34" charset="-128"/>
              </a:defRPr>
            </a:lvl3pPr>
            <a:lvl4pPr marL="1600200" indent="-228600">
              <a:defRPr sz="8200">
                <a:solidFill>
                  <a:schemeClr val="tx1"/>
                </a:solidFill>
                <a:latin typeface="Calibri" pitchFamily="34" charset="0"/>
                <a:ea typeface="MS PGothic" pitchFamily="34" charset="-128"/>
              </a:defRPr>
            </a:lvl4pPr>
            <a:lvl5pPr marL="2057400" indent="-228600">
              <a:defRPr sz="8200">
                <a:solidFill>
                  <a:schemeClr val="tx1"/>
                </a:solidFill>
                <a:latin typeface="Calibri" pitchFamily="34" charset="0"/>
                <a:ea typeface="MS PGothic" pitchFamily="34" charset="-128"/>
              </a:defRPr>
            </a:lvl5pPr>
            <a:lvl6pPr marL="2514600" indent="-228600" defTabSz="2100263" fontAlgn="base">
              <a:spcBef>
                <a:spcPct val="0"/>
              </a:spcBef>
              <a:spcAft>
                <a:spcPct val="0"/>
              </a:spcAft>
              <a:defRPr sz="8200">
                <a:solidFill>
                  <a:schemeClr val="tx1"/>
                </a:solidFill>
                <a:latin typeface="Calibri" pitchFamily="34" charset="0"/>
                <a:ea typeface="MS PGothic" pitchFamily="34" charset="-128"/>
              </a:defRPr>
            </a:lvl6pPr>
            <a:lvl7pPr marL="2971800" indent="-228600" defTabSz="2100263" fontAlgn="base">
              <a:spcBef>
                <a:spcPct val="0"/>
              </a:spcBef>
              <a:spcAft>
                <a:spcPct val="0"/>
              </a:spcAft>
              <a:defRPr sz="8200">
                <a:solidFill>
                  <a:schemeClr val="tx1"/>
                </a:solidFill>
                <a:latin typeface="Calibri" pitchFamily="34" charset="0"/>
                <a:ea typeface="MS PGothic" pitchFamily="34" charset="-128"/>
              </a:defRPr>
            </a:lvl7pPr>
            <a:lvl8pPr marL="3429000" indent="-228600" defTabSz="2100263" fontAlgn="base">
              <a:spcBef>
                <a:spcPct val="0"/>
              </a:spcBef>
              <a:spcAft>
                <a:spcPct val="0"/>
              </a:spcAft>
              <a:defRPr sz="8200">
                <a:solidFill>
                  <a:schemeClr val="tx1"/>
                </a:solidFill>
                <a:latin typeface="Calibri" pitchFamily="34" charset="0"/>
                <a:ea typeface="MS PGothic" pitchFamily="34" charset="-128"/>
              </a:defRPr>
            </a:lvl8pPr>
            <a:lvl9pPr marL="3886200" indent="-228600" defTabSz="2100263" fontAlgn="base">
              <a:spcBef>
                <a:spcPct val="0"/>
              </a:spcBef>
              <a:spcAft>
                <a:spcPct val="0"/>
              </a:spcAft>
              <a:defRPr sz="8200">
                <a:solidFill>
                  <a:schemeClr val="tx1"/>
                </a:solidFill>
                <a:latin typeface="Calibri" pitchFamily="34" charset="0"/>
                <a:ea typeface="MS PGothic" pitchFamily="34" charset="-128"/>
              </a:defRPr>
            </a:lvl9pPr>
          </a:lstStyle>
          <a:p>
            <a:r>
              <a:rPr lang="en-US" altLang="en-US" sz="8000" dirty="0" smtClean="0">
                <a:solidFill>
                  <a:schemeClr val="bg1"/>
                </a:solidFill>
                <a:latin typeface="Verdana" pitchFamily="34" charset="0"/>
              </a:rPr>
              <a:t>Sharing expertise derived from professionalism teaching to improve the employability of our graduates</a:t>
            </a:r>
          </a:p>
          <a:p>
            <a:r>
              <a:rPr lang="en-GB" sz="8000" baseline="0" dirty="0" smtClean="0">
                <a:solidFill>
                  <a:schemeClr val="bg1"/>
                </a:solidFill>
              </a:rPr>
              <a:t>P. Hagan, D.P. McLaughlin, D.S. Tarmey</a:t>
            </a:r>
            <a:r>
              <a:rPr lang="en-GB" sz="9600" baseline="0" dirty="0" smtClean="0">
                <a:solidFill>
                  <a:schemeClr val="bg1"/>
                </a:solidFill>
              </a:rPr>
              <a:t>, </a:t>
            </a:r>
          </a:p>
          <a:p>
            <a:endParaRPr lang="en-US" altLang="en-US" sz="7200" dirty="0" smtClean="0">
              <a:solidFill>
                <a:schemeClr val="bg1"/>
              </a:solidFill>
              <a:latin typeface="Verdana" pitchFamily="34" charset="0"/>
            </a:endParaRPr>
          </a:p>
        </p:txBody>
      </p:sp>
      <p:sp>
        <p:nvSpPr>
          <p:cNvPr id="1027" name="TextBox 11"/>
          <p:cNvSpPr txBox="1">
            <a:spLocks noChangeArrowheads="1"/>
          </p:cNvSpPr>
          <p:nvPr/>
        </p:nvSpPr>
        <p:spPr bwMode="auto">
          <a:xfrm>
            <a:off x="1360488" y="41067038"/>
            <a:ext cx="149256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9" tIns="45990" rIns="91979" bIns="45990">
            <a:spAutoFit/>
          </a:bodyPr>
          <a:lstStyle>
            <a:lvl1pPr>
              <a:defRPr sz="8200">
                <a:solidFill>
                  <a:schemeClr val="tx1"/>
                </a:solidFill>
                <a:latin typeface="Calibri" pitchFamily="34" charset="0"/>
                <a:ea typeface="MS PGothic" pitchFamily="34" charset="-128"/>
              </a:defRPr>
            </a:lvl1pPr>
            <a:lvl2pPr marL="742950" indent="-285750">
              <a:defRPr sz="8200">
                <a:solidFill>
                  <a:schemeClr val="tx1"/>
                </a:solidFill>
                <a:latin typeface="Calibri" pitchFamily="34" charset="0"/>
                <a:ea typeface="MS PGothic" pitchFamily="34" charset="-128"/>
              </a:defRPr>
            </a:lvl2pPr>
            <a:lvl3pPr marL="1143000" indent="-228600">
              <a:defRPr sz="8200">
                <a:solidFill>
                  <a:schemeClr val="tx1"/>
                </a:solidFill>
                <a:latin typeface="Calibri" pitchFamily="34" charset="0"/>
                <a:ea typeface="MS PGothic" pitchFamily="34" charset="-128"/>
              </a:defRPr>
            </a:lvl3pPr>
            <a:lvl4pPr marL="1600200" indent="-228600">
              <a:defRPr sz="8200">
                <a:solidFill>
                  <a:schemeClr val="tx1"/>
                </a:solidFill>
                <a:latin typeface="Calibri" pitchFamily="34" charset="0"/>
                <a:ea typeface="MS PGothic" pitchFamily="34" charset="-128"/>
              </a:defRPr>
            </a:lvl4pPr>
            <a:lvl5pPr marL="2057400" indent="-228600">
              <a:defRPr sz="8200">
                <a:solidFill>
                  <a:schemeClr val="tx1"/>
                </a:solidFill>
                <a:latin typeface="Calibri" pitchFamily="34" charset="0"/>
                <a:ea typeface="MS PGothic" pitchFamily="34" charset="-128"/>
              </a:defRPr>
            </a:lvl5pPr>
            <a:lvl6pPr marL="2514600" indent="-228600" defTabSz="2100263" fontAlgn="base">
              <a:spcBef>
                <a:spcPct val="0"/>
              </a:spcBef>
              <a:spcAft>
                <a:spcPct val="0"/>
              </a:spcAft>
              <a:defRPr sz="8200">
                <a:solidFill>
                  <a:schemeClr val="tx1"/>
                </a:solidFill>
                <a:latin typeface="Calibri" pitchFamily="34" charset="0"/>
                <a:ea typeface="MS PGothic" pitchFamily="34" charset="-128"/>
              </a:defRPr>
            </a:lvl6pPr>
            <a:lvl7pPr marL="2971800" indent="-228600" defTabSz="2100263" fontAlgn="base">
              <a:spcBef>
                <a:spcPct val="0"/>
              </a:spcBef>
              <a:spcAft>
                <a:spcPct val="0"/>
              </a:spcAft>
              <a:defRPr sz="8200">
                <a:solidFill>
                  <a:schemeClr val="tx1"/>
                </a:solidFill>
                <a:latin typeface="Calibri" pitchFamily="34" charset="0"/>
                <a:ea typeface="MS PGothic" pitchFamily="34" charset="-128"/>
              </a:defRPr>
            </a:lvl7pPr>
            <a:lvl8pPr marL="3429000" indent="-228600" defTabSz="2100263" fontAlgn="base">
              <a:spcBef>
                <a:spcPct val="0"/>
              </a:spcBef>
              <a:spcAft>
                <a:spcPct val="0"/>
              </a:spcAft>
              <a:defRPr sz="8200">
                <a:solidFill>
                  <a:schemeClr val="tx1"/>
                </a:solidFill>
                <a:latin typeface="Calibri" pitchFamily="34" charset="0"/>
                <a:ea typeface="MS PGothic" pitchFamily="34" charset="-128"/>
              </a:defRPr>
            </a:lvl8pPr>
            <a:lvl9pPr marL="3886200" indent="-228600" defTabSz="2100263" fontAlgn="base">
              <a:spcBef>
                <a:spcPct val="0"/>
              </a:spcBef>
              <a:spcAft>
                <a:spcPct val="0"/>
              </a:spcAft>
              <a:defRPr sz="8200">
                <a:solidFill>
                  <a:schemeClr val="tx1"/>
                </a:solidFill>
                <a:latin typeface="Calibri" pitchFamily="34" charset="0"/>
                <a:ea typeface="MS PGothic" pitchFamily="34" charset="-128"/>
              </a:defRPr>
            </a:lvl9pPr>
          </a:lstStyle>
          <a:p>
            <a:r>
              <a:rPr lang="en-GB" altLang="en-US" sz="7200" dirty="0">
                <a:solidFill>
                  <a:srgbClr val="FFFFFF"/>
                </a:solidFill>
                <a:latin typeface="Verdana" pitchFamily="34" charset="0"/>
              </a:rPr>
              <a:t>www.nottingham.ac.uk</a:t>
            </a:r>
          </a:p>
        </p:txBody>
      </p:sp>
      <p:sp>
        <p:nvSpPr>
          <p:cNvPr id="2" name="TextBox 1"/>
          <p:cNvSpPr txBox="1"/>
          <p:nvPr/>
        </p:nvSpPr>
        <p:spPr>
          <a:xfrm>
            <a:off x="514350" y="141048"/>
            <a:ext cx="12458700" cy="4401205"/>
          </a:xfrm>
          <a:prstGeom prst="rect">
            <a:avLst/>
          </a:prstGeom>
          <a:noFill/>
        </p:spPr>
        <p:txBody>
          <a:bodyPr wrap="square" rtlCol="0">
            <a:spAutoFit/>
          </a:bodyPr>
          <a:lstStyle/>
          <a:p>
            <a:r>
              <a:rPr lang="en-GB" b="1" dirty="0" smtClean="0">
                <a:latin typeface="Verdana" panose="020B0604030504040204" pitchFamily="34" charset="0"/>
                <a:ea typeface="Verdana" panose="020B0604030504040204" pitchFamily="34" charset="0"/>
                <a:cs typeface="Verdana" panose="020B0604030504040204" pitchFamily="34" charset="0"/>
              </a:rPr>
              <a:t>School of </a:t>
            </a:r>
            <a:r>
              <a:rPr lang="en-GB" b="1" dirty="0" smtClean="0">
                <a:latin typeface="Verdana" panose="020B0604030504040204" pitchFamily="34" charset="0"/>
                <a:ea typeface="Verdana" panose="020B0604030504040204" pitchFamily="34" charset="0"/>
                <a:cs typeface="Verdana" panose="020B0604030504040204" pitchFamily="34" charset="0"/>
              </a:rPr>
              <a:t>Medicine </a:t>
            </a:r>
            <a:r>
              <a:rPr lang="en-GB" sz="6600" b="1" dirty="0" smtClean="0">
                <a:latin typeface="Verdana" panose="020B0604030504040204" pitchFamily="34" charset="0"/>
                <a:ea typeface="Verdana" panose="020B0604030504040204" pitchFamily="34" charset="0"/>
                <a:cs typeface="Verdana" panose="020B0604030504040204" pitchFamily="34" charset="0"/>
              </a:rPr>
              <a:t>Division of Medical Sciences &amp; Graduate Entry Medicine</a:t>
            </a:r>
            <a:endParaRPr lang="en-GB" sz="6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 y="9790986"/>
            <a:ext cx="16859249" cy="7571303"/>
          </a:xfrm>
          <a:prstGeom prst="rect">
            <a:avLst/>
          </a:prstGeom>
        </p:spPr>
        <p:txBody>
          <a:bodyPr wrap="square">
            <a:spAutoFit/>
          </a:bodyPr>
          <a:lstStyle/>
          <a:p>
            <a:pPr algn="just"/>
            <a:r>
              <a:rPr lang="en-GB" sz="5400" u="sng" dirty="0" smtClean="0"/>
              <a:t>Introduction</a:t>
            </a:r>
          </a:p>
          <a:p>
            <a:pPr algn="just"/>
            <a:r>
              <a:rPr lang="en-GB" sz="5400" dirty="0" smtClean="0"/>
              <a:t>Methods in training the “professional doctor” can be adapted to develop professional skills in all graduates.</a:t>
            </a:r>
            <a:r>
              <a:rPr lang="en-GB" sz="5400" baseline="0" dirty="0" smtClean="0"/>
              <a:t> In</a:t>
            </a:r>
            <a:r>
              <a:rPr lang="en-GB" sz="5400" dirty="0" smtClean="0"/>
              <a:t> the establishment of our </a:t>
            </a:r>
            <a:r>
              <a:rPr lang="en-GB" sz="5400" dirty="0" smtClean="0"/>
              <a:t>BSc </a:t>
            </a:r>
            <a:r>
              <a:rPr lang="en-GB" sz="5400" dirty="0" smtClean="0"/>
              <a:t>programmes in Healthcare </a:t>
            </a:r>
            <a:r>
              <a:rPr lang="en-GB" sz="5400" dirty="0" smtClean="0"/>
              <a:t>Science </a:t>
            </a:r>
            <a:r>
              <a:rPr lang="en-GB" sz="5400" dirty="0" smtClean="0"/>
              <a:t>and Medical Physiology &amp; </a:t>
            </a:r>
            <a:r>
              <a:rPr lang="en-GB" sz="5400" dirty="0" smtClean="0"/>
              <a:t>Therapeutics, </a:t>
            </a:r>
            <a:r>
              <a:rPr lang="en-GB" sz="5400" dirty="0" smtClean="0"/>
              <a:t>we used our experience of the medical </a:t>
            </a:r>
            <a:r>
              <a:rPr lang="en-GB" sz="5400" dirty="0" smtClean="0"/>
              <a:t>professionalism curricula </a:t>
            </a:r>
            <a:r>
              <a:rPr lang="en-GB" sz="5400" dirty="0" smtClean="0"/>
              <a:t>to develop a compulsory 20 credit final year professional development module; the first of its kind at Nottingham for a non-clinical programme. </a:t>
            </a:r>
            <a:endParaRPr lang="en-GB" sz="5400" dirty="0"/>
          </a:p>
        </p:txBody>
      </p:sp>
      <p:sp>
        <p:nvSpPr>
          <p:cNvPr id="4" name="TextBox 3"/>
          <p:cNvSpPr txBox="1"/>
          <p:nvPr/>
        </p:nvSpPr>
        <p:spPr>
          <a:xfrm>
            <a:off x="17858581" y="9848136"/>
            <a:ext cx="12030869" cy="17789485"/>
          </a:xfrm>
          <a:prstGeom prst="rect">
            <a:avLst/>
          </a:prstGeom>
          <a:noFill/>
        </p:spPr>
        <p:txBody>
          <a:bodyPr wrap="square" rtlCol="0">
            <a:spAutoFit/>
          </a:bodyPr>
          <a:lstStyle/>
          <a:p>
            <a:pPr algn="just"/>
            <a:r>
              <a:rPr lang="en-GB" sz="5400" u="sng" baseline="0" dirty="0" smtClean="0"/>
              <a:t>Overview of the  new PPD module for our non-clinical students</a:t>
            </a:r>
          </a:p>
          <a:p>
            <a:pPr algn="just"/>
            <a:r>
              <a:rPr lang="en-GB" sz="5400" dirty="0" smtClean="0"/>
              <a:t>The module seeks to prepare students for the types of PPD activities that they will </a:t>
            </a:r>
            <a:r>
              <a:rPr lang="en-GB" sz="5400" dirty="0" smtClean="0"/>
              <a:t>encounter </a:t>
            </a:r>
            <a:r>
              <a:rPr lang="en-GB" sz="5400" dirty="0" smtClean="0"/>
              <a:t>in the global</a:t>
            </a:r>
            <a:r>
              <a:rPr lang="en-GB" sz="5400" baseline="0" dirty="0" smtClean="0"/>
              <a:t> workplace.</a:t>
            </a:r>
            <a:r>
              <a:rPr lang="en-GB" sz="5400" dirty="0" smtClean="0"/>
              <a:t> There is an emphasis on the development of core practical skills/competencies and the use of reflective practice, action planning and analysis of outcomes to monitor development and </a:t>
            </a:r>
            <a:r>
              <a:rPr lang="en-GB" sz="5400" dirty="0" smtClean="0"/>
              <a:t>effectiveness.</a:t>
            </a:r>
          </a:p>
          <a:p>
            <a:pPr algn="just"/>
            <a:endParaRPr lang="en-GB" sz="5400" dirty="0" smtClean="0"/>
          </a:p>
          <a:p>
            <a:pPr algn="just"/>
            <a:r>
              <a:rPr lang="en-GB" sz="5400" dirty="0" smtClean="0"/>
              <a:t>Students are required to keep a PPD portfolio &amp; maintain a record of practical skills/competencies gained over the course of the final year. The portfolio must contain copies of coursework &amp; action plans agreed during meetings with their personal tutor.</a:t>
            </a:r>
            <a:endParaRPr lang="en-GB" sz="5400" baseline="0" dirty="0" smtClean="0"/>
          </a:p>
          <a:p>
            <a:endParaRPr lang="en-GB" sz="9600" dirty="0" smtClean="0"/>
          </a:p>
          <a:p>
            <a:endParaRPr lang="en-GB" dirty="0"/>
          </a:p>
        </p:txBody>
      </p:sp>
      <p:sp>
        <p:nvSpPr>
          <p:cNvPr id="5" name="TextBox 4"/>
          <p:cNvSpPr txBox="1"/>
          <p:nvPr/>
        </p:nvSpPr>
        <p:spPr>
          <a:xfrm>
            <a:off x="0" y="17911881"/>
            <a:ext cx="16859250" cy="9664184"/>
          </a:xfrm>
          <a:prstGeom prst="rect">
            <a:avLst/>
          </a:prstGeom>
          <a:noFill/>
        </p:spPr>
        <p:txBody>
          <a:bodyPr wrap="square" rtlCol="0">
            <a:spAutoFit/>
          </a:bodyPr>
          <a:lstStyle/>
          <a:p>
            <a:r>
              <a:rPr lang="en-GB" sz="5400" u="sng" dirty="0" smtClean="0"/>
              <a:t>Module learning </a:t>
            </a:r>
            <a:r>
              <a:rPr lang="en-GB" sz="5400" u="sng" dirty="0" smtClean="0"/>
              <a:t>outcomes</a:t>
            </a:r>
          </a:p>
          <a:p>
            <a:pPr marL="685800" indent="-685800">
              <a:buFont typeface="Arial" panose="020B0604020202020204" pitchFamily="34" charset="0"/>
              <a:buChar char="•"/>
            </a:pPr>
            <a:r>
              <a:rPr lang="en-GB" sz="5400" dirty="0" smtClean="0"/>
              <a:t>to </a:t>
            </a:r>
            <a:r>
              <a:rPr lang="en-GB" sz="5400" dirty="0" smtClean="0"/>
              <a:t>demonstrate knowledge and understanding, through critical analysis/appraisal of: theories of reflective learning to support PPD activities, the use and value of reflective practice as a </a:t>
            </a:r>
            <a:r>
              <a:rPr lang="en-GB" sz="5400" dirty="0" smtClean="0"/>
              <a:t>scientist</a:t>
            </a:r>
            <a:endParaRPr lang="en-GB" sz="5400" dirty="0" smtClean="0"/>
          </a:p>
          <a:p>
            <a:pPr marL="685800" lvl="0" indent="-685800">
              <a:buFont typeface="Arial" panose="020B0604020202020204" pitchFamily="34" charset="0"/>
              <a:buChar char="•"/>
            </a:pPr>
            <a:r>
              <a:rPr lang="en-GB" sz="5400" dirty="0" smtClean="0"/>
              <a:t>to demonstrate competency in: at least 5 practical </a:t>
            </a:r>
            <a:r>
              <a:rPr lang="en-GB" sz="5400" dirty="0" smtClean="0"/>
              <a:t>skills </a:t>
            </a:r>
            <a:endParaRPr lang="en-GB" sz="5400" dirty="0" smtClean="0"/>
          </a:p>
          <a:p>
            <a:pPr marL="685800" lvl="0" indent="-685800">
              <a:buFont typeface="Arial" panose="020B0604020202020204" pitchFamily="34" charset="0"/>
              <a:buChar char="•"/>
            </a:pPr>
            <a:r>
              <a:rPr lang="en-GB" sz="5400" dirty="0" smtClean="0"/>
              <a:t>to demonstrate the ability to: undertake critical, reflective self-evaluation </a:t>
            </a:r>
            <a:r>
              <a:rPr lang="en-GB" sz="5400" dirty="0" smtClean="0"/>
              <a:t>and</a:t>
            </a:r>
            <a:r>
              <a:rPr lang="en-GB" sz="5400" baseline="0" dirty="0" smtClean="0"/>
              <a:t> </a:t>
            </a:r>
            <a:r>
              <a:rPr lang="en-GB" sz="5400" dirty="0" smtClean="0"/>
              <a:t>maintain appropriate records of personal and professional development for inclusion in a  </a:t>
            </a:r>
            <a:r>
              <a:rPr lang="en-GB" sz="5400" dirty="0" smtClean="0"/>
              <a:t>portfolio</a:t>
            </a:r>
            <a:endParaRPr lang="en-GB" sz="5400" dirty="0" smtClean="0"/>
          </a:p>
          <a:p>
            <a:endParaRPr lang="en-GB"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09082" y="25975628"/>
            <a:ext cx="18939138" cy="1420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125" y="32871701"/>
            <a:ext cx="10970992" cy="730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Callout 19"/>
          <p:cNvSpPr/>
          <p:nvPr/>
        </p:nvSpPr>
        <p:spPr>
          <a:xfrm>
            <a:off x="23872427" y="30609496"/>
            <a:ext cx="3759269" cy="24699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“Final year is when students begin to realise that the PPD module is relevant to them and does indeed benefit them, particularly when preparing for their journey beyond university, which can sometimes be a lost thought until that final year.”</a:t>
            </a:r>
            <a:endParaRPr lang="en-GB" sz="1400" dirty="0"/>
          </a:p>
        </p:txBody>
      </p:sp>
      <p:sp>
        <p:nvSpPr>
          <p:cNvPr id="22" name="Oval Callout 21"/>
          <p:cNvSpPr/>
          <p:nvPr/>
        </p:nvSpPr>
        <p:spPr>
          <a:xfrm>
            <a:off x="20357432" y="29077961"/>
            <a:ext cx="2421668" cy="169304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 reflection practice has come in very handy”</a:t>
            </a:r>
            <a:endParaRPr lang="en-GB" sz="1400" dirty="0"/>
          </a:p>
        </p:txBody>
      </p:sp>
      <p:sp>
        <p:nvSpPr>
          <p:cNvPr id="23" name="Oval Callout 22"/>
          <p:cNvSpPr/>
          <p:nvPr/>
        </p:nvSpPr>
        <p:spPr>
          <a:xfrm>
            <a:off x="26139838" y="34925404"/>
            <a:ext cx="2516573" cy="16004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“Perhaps a section on interview skills including practice interview sessions”</a:t>
            </a:r>
            <a:endParaRPr lang="en-GB" sz="1400" dirty="0"/>
          </a:p>
        </p:txBody>
      </p:sp>
      <p:sp>
        <p:nvSpPr>
          <p:cNvPr id="24" name="Oval Callout 23"/>
          <p:cNvSpPr/>
          <p:nvPr/>
        </p:nvSpPr>
        <p:spPr>
          <a:xfrm>
            <a:off x="14481509" y="27222203"/>
            <a:ext cx="4755482" cy="27022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“Developing a portfolio was particularly good for the reflective writing piece. I found that I had to look at my journey throughout university as a whole and the progress and development that I had made for the three years; both personal and professional.”</a:t>
            </a:r>
            <a:endParaRPr lang="en-GB" sz="1400"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60" y="26123683"/>
            <a:ext cx="11633688" cy="760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0%20MH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A0%20MHS[1]</Template>
  <TotalTime>132</TotalTime>
  <Words>390</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A0%20MHS[1]</vt:lpstr>
      <vt:lpstr>PowerPoint Presentation</vt:lpstr>
    </vt:vector>
  </TitlesOfParts>
  <Company>University Of Nottingham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Information Services</cp:lastModifiedBy>
  <cp:revision>10</cp:revision>
  <cp:lastPrinted>2014-03-28T16:53:13Z</cp:lastPrinted>
  <dcterms:created xsi:type="dcterms:W3CDTF">2014-03-28T13:14:19Z</dcterms:created>
  <dcterms:modified xsi:type="dcterms:W3CDTF">2014-03-28T17:08:30Z</dcterms:modified>
</cp:coreProperties>
</file>