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522" y="10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13ADEF-1232-40E6-AA0C-2DC4E3D89003}" type="datetimeFigureOut">
              <a:rPr lang="en-GB" smtClean="0"/>
              <a:pPr/>
              <a:t>20/04/2017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E719B-CAD1-4CDF-AC07-FD62E51C14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655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20/04/2017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20/04/2017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20/04/2017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20/04/2017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20/04/2017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20/04/2017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20/04/2017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20/04/2017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20/04/2017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20/04/2017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94E21-51E1-4AAB-931E-785DA9B52B9D}" type="datetimeFigureOut">
              <a:rPr lang="en-GB" smtClean="0"/>
              <a:pPr/>
              <a:t>20/04/2017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94E21-51E1-4AAB-931E-785DA9B52B9D}" type="datetimeFigureOut">
              <a:rPr lang="en-GB" smtClean="0"/>
              <a:pPr/>
              <a:t>20/04/2017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248AB-E565-412B-9D95-9B07D6A4F3F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6453336"/>
            <a:ext cx="12192000" cy="404664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7168" y="6417808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bg1"/>
                </a:solidFill>
                <a:latin typeface="Arial Black" pitchFamily="34" charset="0"/>
              </a:rPr>
              <a:pPr/>
              <a:t>1</a:t>
            </a:fld>
            <a:endParaRPr lang="en-GB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381184" y="6417808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o</a:t>
            </a: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19336" y="6757954"/>
            <a:ext cx="1198192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6453336"/>
            <a:ext cx="12192000" cy="404664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7168" y="6417808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bg1"/>
                </a:solidFill>
                <a:latin typeface="Arial Black" pitchFamily="34" charset="0"/>
              </a:rPr>
              <a:pPr/>
              <a:t>10</a:t>
            </a:fld>
            <a:endParaRPr lang="en-GB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381184" y="6417808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o</a:t>
            </a: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19336" y="6757954"/>
            <a:ext cx="1198192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124526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6453336"/>
            <a:ext cx="12192000" cy="404664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7168" y="6417808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bg1"/>
                </a:solidFill>
                <a:latin typeface="Arial Black" pitchFamily="34" charset="0"/>
              </a:rPr>
              <a:pPr/>
              <a:t>11</a:t>
            </a:fld>
            <a:endParaRPr lang="en-GB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381184" y="6417808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o</a:t>
            </a: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19336" y="6757954"/>
            <a:ext cx="1198192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4853699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6453336"/>
            <a:ext cx="12192000" cy="404664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7168" y="6417808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bg1"/>
                </a:solidFill>
                <a:latin typeface="Arial Black" pitchFamily="34" charset="0"/>
              </a:rPr>
              <a:pPr/>
              <a:t>12</a:t>
            </a:fld>
            <a:endParaRPr lang="en-GB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381184" y="6417808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o</a:t>
            </a: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19336" y="6757954"/>
            <a:ext cx="1198192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165250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6453336"/>
            <a:ext cx="12192000" cy="404664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7168" y="6417808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bg1"/>
                </a:solidFill>
                <a:latin typeface="Arial Black" pitchFamily="34" charset="0"/>
              </a:rPr>
              <a:pPr/>
              <a:t>13</a:t>
            </a:fld>
            <a:endParaRPr lang="en-GB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381184" y="6417808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o</a:t>
            </a: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19336" y="6757954"/>
            <a:ext cx="1198192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322720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6453336"/>
            <a:ext cx="12192000" cy="404664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7168" y="6417808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bg1"/>
                </a:solidFill>
                <a:latin typeface="Arial Black" pitchFamily="34" charset="0"/>
              </a:rPr>
              <a:pPr/>
              <a:t>14</a:t>
            </a:fld>
            <a:endParaRPr lang="en-GB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381184" y="6417808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o</a:t>
            </a: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19336" y="6757954"/>
            <a:ext cx="1198192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422589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6453336"/>
            <a:ext cx="12192000" cy="404664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7168" y="6417808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bg1"/>
                </a:solidFill>
                <a:latin typeface="Arial Black" pitchFamily="34" charset="0"/>
              </a:rPr>
              <a:pPr/>
              <a:t>15</a:t>
            </a:fld>
            <a:endParaRPr lang="en-GB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381184" y="6417808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o</a:t>
            </a: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19336" y="6757954"/>
            <a:ext cx="1198192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554939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6453336"/>
            <a:ext cx="12192000" cy="404664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7168" y="6417808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bg1"/>
                </a:solidFill>
                <a:latin typeface="Arial Black" pitchFamily="34" charset="0"/>
              </a:rPr>
              <a:pPr/>
              <a:t>16</a:t>
            </a:fld>
            <a:endParaRPr lang="en-GB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381184" y="6417808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o</a:t>
            </a: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19336" y="6757954"/>
            <a:ext cx="1198192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640601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6453336"/>
            <a:ext cx="12192000" cy="404664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7168" y="6417808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bg1"/>
                </a:solidFill>
                <a:latin typeface="Arial Black" pitchFamily="34" charset="0"/>
              </a:rPr>
              <a:pPr/>
              <a:t>17</a:t>
            </a:fld>
            <a:endParaRPr lang="en-GB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381184" y="6417808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o</a:t>
            </a: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19336" y="6757954"/>
            <a:ext cx="1198192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1242436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6453336"/>
            <a:ext cx="12192000" cy="404664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7168" y="6417808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bg1"/>
                </a:solidFill>
                <a:latin typeface="Arial Black" pitchFamily="34" charset="0"/>
              </a:rPr>
              <a:pPr/>
              <a:t>18</a:t>
            </a:fld>
            <a:endParaRPr lang="en-GB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381184" y="6417808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o</a:t>
            </a: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19336" y="6757954"/>
            <a:ext cx="1198192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4977146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6453336"/>
            <a:ext cx="12192000" cy="404664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7168" y="6417808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bg1"/>
                </a:solidFill>
                <a:latin typeface="Arial Black" pitchFamily="34" charset="0"/>
              </a:rPr>
              <a:pPr/>
              <a:t>19</a:t>
            </a:fld>
            <a:endParaRPr lang="en-GB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381184" y="6417808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o</a:t>
            </a: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19336" y="6757954"/>
            <a:ext cx="1198192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871784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6453336"/>
            <a:ext cx="12192000" cy="404664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7168" y="6417808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bg1"/>
                </a:solidFill>
                <a:latin typeface="Arial Black" pitchFamily="34" charset="0"/>
              </a:rPr>
              <a:pPr/>
              <a:t>2</a:t>
            </a:fld>
            <a:endParaRPr lang="en-GB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381184" y="6417808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o</a:t>
            </a: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19336" y="6757954"/>
            <a:ext cx="1198192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105815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6453336"/>
            <a:ext cx="12192000" cy="404664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7168" y="6417808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bg1"/>
                </a:solidFill>
                <a:latin typeface="Arial Black" pitchFamily="34" charset="0"/>
              </a:rPr>
              <a:pPr/>
              <a:t>20</a:t>
            </a:fld>
            <a:endParaRPr lang="en-GB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381184" y="6417808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o</a:t>
            </a: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19336" y="6757954"/>
            <a:ext cx="1198192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6370170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6453336"/>
            <a:ext cx="12192000" cy="404664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7168" y="6417808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bg1"/>
                </a:solidFill>
                <a:latin typeface="Arial Black" pitchFamily="34" charset="0"/>
              </a:rPr>
              <a:pPr/>
              <a:t>3</a:t>
            </a:fld>
            <a:endParaRPr lang="en-GB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381184" y="6417808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o</a:t>
            </a: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19336" y="6757954"/>
            <a:ext cx="1198192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085231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6453336"/>
            <a:ext cx="12192000" cy="404664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7168" y="6417808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bg1"/>
                </a:solidFill>
                <a:latin typeface="Arial Black" pitchFamily="34" charset="0"/>
              </a:rPr>
              <a:pPr/>
              <a:t>4</a:t>
            </a:fld>
            <a:endParaRPr lang="en-GB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381184" y="6417808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o</a:t>
            </a: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19336" y="6757954"/>
            <a:ext cx="1198192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3586318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6453336"/>
            <a:ext cx="12192000" cy="404664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7168" y="6417808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bg1"/>
                </a:solidFill>
                <a:latin typeface="Arial Black" pitchFamily="34" charset="0"/>
              </a:rPr>
              <a:pPr/>
              <a:t>5</a:t>
            </a:fld>
            <a:endParaRPr lang="en-GB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381184" y="6417808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o</a:t>
            </a: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19336" y="6757954"/>
            <a:ext cx="1198192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809779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6453336"/>
            <a:ext cx="12192000" cy="404664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7168" y="6417808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bg1"/>
                </a:solidFill>
                <a:latin typeface="Arial Black" pitchFamily="34" charset="0"/>
              </a:rPr>
              <a:pPr/>
              <a:t>6</a:t>
            </a:fld>
            <a:endParaRPr lang="en-GB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381184" y="6417808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o</a:t>
            </a: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19336" y="6757954"/>
            <a:ext cx="1198192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3301419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6453336"/>
            <a:ext cx="12192000" cy="404664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7168" y="6417808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bg1"/>
                </a:solidFill>
                <a:latin typeface="Arial Black" pitchFamily="34" charset="0"/>
              </a:rPr>
              <a:pPr/>
              <a:t>7</a:t>
            </a:fld>
            <a:endParaRPr lang="en-GB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381184" y="6417808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o</a:t>
            </a: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19336" y="6757954"/>
            <a:ext cx="1198192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2060865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6453336"/>
            <a:ext cx="12192000" cy="404664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7168" y="6417808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bg1"/>
                </a:solidFill>
                <a:latin typeface="Arial Black" pitchFamily="34" charset="0"/>
              </a:rPr>
              <a:pPr/>
              <a:t>8</a:t>
            </a:fld>
            <a:endParaRPr lang="en-GB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381184" y="6417808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o</a:t>
            </a: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19336" y="6757954"/>
            <a:ext cx="1198192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5075529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0" y="6453336"/>
            <a:ext cx="12192000" cy="404664"/>
          </a:xfrm>
          <a:prstGeom prst="roundRect">
            <a:avLst>
              <a:gd name="adj" fmla="val 0"/>
            </a:avLst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37168" y="6417808"/>
            <a:ext cx="432048" cy="412155"/>
          </a:xfrm>
        </p:spPr>
        <p:txBody>
          <a:bodyPr/>
          <a:lstStyle/>
          <a:p>
            <a:fld id="{1EC248AB-E565-412B-9D95-9B07D6A4F3F3}" type="slidenum">
              <a:rPr lang="en-GB" smtClean="0">
                <a:solidFill>
                  <a:schemeClr val="bg1"/>
                </a:solidFill>
                <a:latin typeface="Arial Black" pitchFamily="34" charset="0"/>
              </a:rPr>
              <a:pPr/>
              <a:t>9</a:t>
            </a:fld>
            <a:endParaRPr lang="en-GB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1381184" y="6417808"/>
            <a:ext cx="792088" cy="41215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algn="r">
              <a:defRPr/>
            </a:pP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o</a:t>
            </a:r>
            <a:r>
              <a:rPr lang="en-GB" sz="1200" dirty="0">
                <a:solidFill>
                  <a:schemeClr val="bg1"/>
                </a:solidFill>
                <a:latin typeface="Arial Black" pitchFamily="34" charset="0"/>
              </a:rPr>
              <a:t>f 20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19336" y="6757954"/>
            <a:ext cx="11981928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843392"/>
      </p:ext>
    </p:extLst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60</Words>
  <Application>Microsoft Office PowerPoint</Application>
  <PresentationFormat>Widescreen</PresentationFormat>
  <Paragraphs>40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Hickey</dc:creator>
  <cp:lastModifiedBy>Hannah Kershaw</cp:lastModifiedBy>
  <cp:revision>45</cp:revision>
  <dcterms:created xsi:type="dcterms:W3CDTF">2010-06-24T14:41:07Z</dcterms:created>
  <dcterms:modified xsi:type="dcterms:W3CDTF">2017-04-20T12:36:29Z</dcterms:modified>
</cp:coreProperties>
</file>