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E6E4-190C-47F7-9B27-E361280DFD02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C7E4-2CEE-45C1-B5C3-070A7816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29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E6E4-190C-47F7-9B27-E361280DFD02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C7E4-2CEE-45C1-B5C3-070A7816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69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E6E4-190C-47F7-9B27-E361280DFD02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C7E4-2CEE-45C1-B5C3-070A7816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22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E6E4-190C-47F7-9B27-E361280DFD02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C7E4-2CEE-45C1-B5C3-070A7816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02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E6E4-190C-47F7-9B27-E361280DFD02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C7E4-2CEE-45C1-B5C3-070A7816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063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E6E4-190C-47F7-9B27-E361280DFD02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C7E4-2CEE-45C1-B5C3-070A7816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72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E6E4-190C-47F7-9B27-E361280DFD02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C7E4-2CEE-45C1-B5C3-070A7816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39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E6E4-190C-47F7-9B27-E361280DFD02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C7E4-2CEE-45C1-B5C3-070A7816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60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E6E4-190C-47F7-9B27-E361280DFD02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C7E4-2CEE-45C1-B5C3-070A7816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66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E6E4-190C-47F7-9B27-E361280DFD02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C7E4-2CEE-45C1-B5C3-070A7816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67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E6E4-190C-47F7-9B27-E361280DFD02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AC7E4-2CEE-45C1-B5C3-070A7816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1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CE6E4-190C-47F7-9B27-E361280DFD02}" type="datetimeFigureOut">
              <a:rPr lang="en-GB" smtClean="0"/>
              <a:t>06/10/2020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AC7E4-2CEE-45C1-B5C3-070A781672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318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kYDayHvcjY4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royalacademy.org.uk/article/family-how-to-make-recycled-sculpture-art-kids-phyllida-barlow-sustainable" TargetMode="Externa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err="1" smtClean="0"/>
              <a:t>aMAZing</a:t>
            </a:r>
            <a:r>
              <a:rPr lang="en-GB" b="1" dirty="0" smtClean="0"/>
              <a:t> Art Activities! 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Lets get creative and visualise your stories!</a:t>
            </a:r>
          </a:p>
          <a:p>
            <a:r>
              <a:rPr lang="en-GB" dirty="0" smtClean="0"/>
              <a:t>What </a:t>
            </a:r>
            <a:r>
              <a:rPr lang="en-GB" dirty="0" err="1" smtClean="0"/>
              <a:t>aMAZing</a:t>
            </a:r>
            <a:r>
              <a:rPr lang="en-GB" dirty="0" smtClean="0"/>
              <a:t> things will you make?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0131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48550" y="228596"/>
            <a:ext cx="5549808" cy="649408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600" b="1" dirty="0" smtClean="0"/>
          </a:p>
          <a:p>
            <a:r>
              <a:rPr lang="en-GB" sz="1600" b="1" dirty="0" smtClean="0"/>
              <a:t>Materials: </a:t>
            </a:r>
          </a:p>
          <a:p>
            <a:endParaRPr lang="en-GB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Aluminium </a:t>
            </a:r>
            <a:r>
              <a:rPr lang="en-GB" sz="1600" dirty="0"/>
              <a:t>Foil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Scissors</a:t>
            </a:r>
          </a:p>
          <a:p>
            <a:endParaRPr lang="en-GB" sz="1600" dirty="0"/>
          </a:p>
          <a:p>
            <a:r>
              <a:rPr lang="en-GB" sz="1600" b="1" dirty="0" smtClean="0"/>
              <a:t>Directions to make a figure: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Check </a:t>
            </a:r>
            <a:r>
              <a:rPr lang="en-GB" sz="1600" dirty="0"/>
              <a:t>out this video on </a:t>
            </a:r>
            <a:r>
              <a:rPr lang="en-GB" sz="1600" dirty="0" err="1" smtClean="0"/>
              <a:t>youtube</a:t>
            </a:r>
            <a:r>
              <a:rPr lang="en-GB" sz="1600" dirty="0" smtClean="0"/>
              <a:t>! </a:t>
            </a:r>
            <a:r>
              <a:rPr lang="en-GB" sz="1600" dirty="0" smtClean="0">
                <a:hlinkClick r:id="rId2"/>
              </a:rPr>
              <a:t>https</a:t>
            </a:r>
            <a:r>
              <a:rPr lang="en-GB" sz="1600" dirty="0">
                <a:hlinkClick r:id="rId2"/>
              </a:rPr>
              <a:t>://www.youtube.com/watch?v=kYDayHvcjY4</a:t>
            </a:r>
            <a:r>
              <a:rPr lang="en-GB" sz="1600" dirty="0"/>
              <a:t> </a:t>
            </a:r>
            <a:endParaRPr lang="en-GB" sz="16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Tear a large sheet of tinfoil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Cut from the </a:t>
            </a:r>
            <a:r>
              <a:rPr lang="en-GB" sz="1600" dirty="0" smtClean="0"/>
              <a:t>centre </a:t>
            </a:r>
            <a:r>
              <a:rPr lang="en-GB" sz="1600" dirty="0"/>
              <a:t>of the shorter edge of the piece to 1/3 of the way towards the </a:t>
            </a:r>
            <a:r>
              <a:rPr lang="en-GB" sz="1600" dirty="0" smtClean="0"/>
              <a:t>centre, </a:t>
            </a:r>
            <a:r>
              <a:rPr lang="en-GB" sz="1600" dirty="0"/>
              <a:t>these are the ‘legs’.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Scrunch up the tinfoil into two legs, and scrunch up the rest of the body and a head.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Tear another smaller piece of tinfoil and fold it </a:t>
            </a:r>
            <a:r>
              <a:rPr lang="en-GB" sz="1600" dirty="0" smtClean="0"/>
              <a:t>long ways.</a:t>
            </a:r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Scrunch up this piece into one long piece for the arms, and wrap it around the torso.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Cut the arms to length desired if too long.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Fold ends of legs and arms to make hands and </a:t>
            </a:r>
            <a:r>
              <a:rPr lang="en-GB" sz="1600" dirty="0" smtClean="0"/>
              <a:t>feet.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 smtClean="0"/>
              <a:t>Can you decorate it? Perhaps draw a background for your tin person? Can you add any household materials to give it hair/clothes? Can you put the person on a piece of paper and create shadows? </a:t>
            </a:r>
          </a:p>
          <a:p>
            <a:endParaRPr lang="en-GB" sz="1600" dirty="0"/>
          </a:p>
          <a:p>
            <a:r>
              <a:rPr lang="en-GB" sz="1600" dirty="0" smtClean="0"/>
              <a:t>These are just a few ideas….  We can not wait to see what you create!</a:t>
            </a:r>
            <a:endParaRPr lang="en-GB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21" y="2052557"/>
            <a:ext cx="5081944" cy="22233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318" y="4067040"/>
            <a:ext cx="1421524" cy="14215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526" y="4481710"/>
            <a:ext cx="2500149" cy="16667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6845" y="1138869"/>
            <a:ext cx="5686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FOIL SCULPTURES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400565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612" y="3086938"/>
            <a:ext cx="2857500" cy="3556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25" y="252248"/>
            <a:ext cx="3613466" cy="434405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870078" y="391585"/>
            <a:ext cx="4651362" cy="600164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1600" b="1" dirty="0" smtClean="0"/>
          </a:p>
          <a:p>
            <a:r>
              <a:rPr lang="en-GB" sz="1600" b="1" dirty="0" smtClean="0"/>
              <a:t>Materials: </a:t>
            </a:r>
          </a:p>
          <a:p>
            <a:endParaRPr lang="en-GB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Magazines, newspapers, old books, photographs, leaflets, cardboard, stamps (to name but a few)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Scissors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Glue</a:t>
            </a:r>
          </a:p>
          <a:p>
            <a:endParaRPr lang="en-GB" sz="1600" dirty="0"/>
          </a:p>
          <a:p>
            <a:r>
              <a:rPr lang="en-GB" sz="1600" b="1" dirty="0" smtClean="0"/>
              <a:t>Directions to make a collage:</a:t>
            </a:r>
          </a:p>
          <a:p>
            <a:endParaRPr lang="en-GB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Choose a base for your collage 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Cut </a:t>
            </a:r>
            <a:r>
              <a:rPr lang="en-GB" sz="1600" dirty="0"/>
              <a:t>or tear strips of paper. Make them different widths. Cut one side and tear the other. It’s up to </a:t>
            </a:r>
            <a:r>
              <a:rPr lang="en-GB" sz="1600" dirty="0" smtClean="0"/>
              <a:t>you!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Layer the paper </a:t>
            </a:r>
            <a:r>
              <a:rPr lang="en-GB" sz="1600" dirty="0" smtClean="0"/>
              <a:t>on </a:t>
            </a:r>
            <a:r>
              <a:rPr lang="en-GB" sz="1600" dirty="0"/>
              <a:t>the base. </a:t>
            </a: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Arrange </a:t>
            </a:r>
            <a:r>
              <a:rPr lang="en-GB" sz="1600" dirty="0"/>
              <a:t>until you like the look.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Glue into place</a:t>
            </a:r>
            <a:r>
              <a:rPr lang="en-GB" sz="1600" dirty="0" smtClean="0"/>
              <a:t>. Add </a:t>
            </a:r>
            <a:r>
              <a:rPr lang="en-GB" sz="1600" dirty="0"/>
              <a:t>accent pieces, embellish your art to finish it off</a:t>
            </a:r>
            <a:r>
              <a:rPr lang="en-GB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b="1" dirty="0" smtClean="0"/>
          </a:p>
          <a:p>
            <a:pPr algn="ctr"/>
            <a:r>
              <a:rPr lang="en-GB" sz="1600" b="1" dirty="0" smtClean="0"/>
              <a:t>Best thing about a collage is that there are no rules…. Have fun!!! </a:t>
            </a:r>
            <a:endParaRPr lang="en-GB" sz="1600" b="1" dirty="0"/>
          </a:p>
          <a:p>
            <a:endParaRPr lang="en-GB" sz="16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09303" y="5294810"/>
            <a:ext cx="2551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/>
              <a:t>COLLAGE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411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625" y="304215"/>
            <a:ext cx="4000500" cy="4000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706" y="4104771"/>
            <a:ext cx="1682913" cy="26210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71" y="373243"/>
            <a:ext cx="1314787" cy="615260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367560" y="398784"/>
            <a:ext cx="5416731" cy="600164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600" b="1" dirty="0" smtClean="0"/>
              <a:t>Materials: </a:t>
            </a:r>
            <a:endParaRPr lang="en-GB" sz="1600" b="1" dirty="0"/>
          </a:p>
          <a:p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Any household recycled materials! For example, tin cans, milk bottles, toilet roll tubes, leaflets, plastic tubs, tin foil, string… have a rummage and see what you can find!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Scissors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Glue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Any sort of sticky tape</a:t>
            </a:r>
          </a:p>
          <a:p>
            <a:endParaRPr lang="en-GB" sz="1600" dirty="0"/>
          </a:p>
          <a:p>
            <a:r>
              <a:rPr lang="en-GB" sz="1600" b="1" dirty="0" smtClean="0"/>
              <a:t>Directions to make a recycled sculpture:</a:t>
            </a:r>
          </a:p>
          <a:p>
            <a:endParaRPr lang="en-GB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Think about how you can change the materials into different shapes… you can stand on them, rip them, cut them, fold them.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Start sticking shapes together…sometimes it is best not to over think and let you </a:t>
            </a:r>
            <a:r>
              <a:rPr lang="en-GB" sz="1600" dirty="0" smtClean="0"/>
              <a:t>imagination </a:t>
            </a:r>
            <a:r>
              <a:rPr lang="en-GB" sz="1600" dirty="0" smtClean="0"/>
              <a:t>run wild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Keep adding different objects until to have a shape you are happy with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Can you decorate it?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endParaRPr lang="en-GB" sz="1600" dirty="0"/>
          </a:p>
          <a:p>
            <a:pPr algn="ctr"/>
            <a:r>
              <a:rPr lang="en-GB" sz="1600" dirty="0" smtClean="0"/>
              <a:t>Check out this guide from the Royal Academy of Arts!</a:t>
            </a:r>
          </a:p>
          <a:p>
            <a:pPr algn="ctr"/>
            <a:r>
              <a:rPr lang="en-GB" sz="1600" dirty="0" smtClean="0">
                <a:hlinkClick r:id="rId5"/>
              </a:rPr>
              <a:t>https</a:t>
            </a:r>
            <a:r>
              <a:rPr lang="en-GB" sz="1600" dirty="0">
                <a:hlinkClick r:id="rId5"/>
              </a:rPr>
              <a:t>://</a:t>
            </a:r>
            <a:r>
              <a:rPr lang="en-GB" sz="1600" dirty="0" smtClean="0">
                <a:hlinkClick r:id="rId5"/>
              </a:rPr>
              <a:t>www.royalacademy.org.uk/article/family-how-to-make-recycled-sculpture-art-kids-phyllida-barlow-sustainable</a:t>
            </a:r>
            <a:endParaRPr lang="en-GB" sz="1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251619" y="4546817"/>
            <a:ext cx="28453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JUNK SCULPTURE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147111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443</Words>
  <Application>Microsoft Office PowerPoint</Application>
  <PresentationFormat>Widescreen</PresentationFormat>
  <Paragraphs>60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aMAZing Art Activities! </vt:lpstr>
      <vt:lpstr>PowerPoint Presentation</vt:lpstr>
      <vt:lpstr>PowerPoint Presentation</vt:lpstr>
      <vt:lpstr>PowerPoint Presentation</vt:lpstr>
    </vt:vector>
  </TitlesOfParts>
  <Company>Birmingham City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Kinsella</dc:creator>
  <cp:lastModifiedBy>Victoria Kinsella</cp:lastModifiedBy>
  <cp:revision>15</cp:revision>
  <dcterms:created xsi:type="dcterms:W3CDTF">2020-10-05T11:42:31Z</dcterms:created>
  <dcterms:modified xsi:type="dcterms:W3CDTF">2020-10-06T08:28:03Z</dcterms:modified>
</cp:coreProperties>
</file>