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1" r:id="rId2"/>
    <p:sldId id="265" r:id="rId3"/>
    <p:sldId id="260" r:id="rId4"/>
    <p:sldId id="263" r:id="rId5"/>
    <p:sldId id="264" r:id="rId6"/>
  </p:sldIdLst>
  <p:sldSz cx="9144000" cy="6858000" type="screen4x3"/>
  <p:notesSz cx="6781800" cy="99123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642"/>
    <a:srgbClr val="000E2A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561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9561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28DA7-352F-48BB-B616-4F9A07E09558}" type="datetimeFigureOut">
              <a:rPr lang="en-GB" smtClean="0"/>
              <a:pPr/>
              <a:t>16/04/2015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15012"/>
            <a:ext cx="2938780" cy="4956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1451" y="9415012"/>
            <a:ext cx="2938780" cy="4956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6CBC4-283D-4169-BDC7-6F83B7CC515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7447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561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561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5CB83-D446-4902-9B76-E2A653A524A3}" type="datetimeFigureOut">
              <a:rPr lang="en-GB" smtClean="0"/>
              <a:pPr/>
              <a:t>16/04/2015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2950"/>
            <a:ext cx="4956175" cy="3717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180" y="4708366"/>
            <a:ext cx="5425440" cy="44605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15012"/>
            <a:ext cx="2938780" cy="4956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1451" y="9415012"/>
            <a:ext cx="2938780" cy="4956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46CA8-FF01-4CD4-979E-2DBBEF27D2B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7683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8239A-C7B6-47A0-ACE6-740B5A8B6F34}" type="datetime1">
              <a:rPr lang="en-GB" smtClean="0"/>
              <a:t>16/04/2015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867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FEA7A-0C55-4852-AA2B-1E08F3EE0929}" type="datetime1">
              <a:rPr lang="en-GB" smtClean="0"/>
              <a:t>16/04/2015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4DB3D-0E80-44A5-8D7C-F890E495C96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3485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3EA08-A347-4888-9321-E0833A236976}" type="datetime1">
              <a:rPr lang="en-GB" smtClean="0"/>
              <a:t>16/04/2015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4DB3D-0E80-44A5-8D7C-F890E495C96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303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altLang="en-US" dirty="0" smtClean="0"/>
              <a:t>5085 Plan &amp; Dev </a:t>
            </a:r>
            <a:r>
              <a:rPr lang="en-GB" altLang="en-US" dirty="0" err="1" smtClean="0"/>
              <a:t>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AAD4-C516-4940-A404-79C55DEF40AE}" type="datetime1">
              <a:rPr lang="en-GB" smtClean="0"/>
              <a:t>16/04/2015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93704" y="6165304"/>
            <a:ext cx="802432" cy="365125"/>
          </a:xfrm>
        </p:spPr>
        <p:txBody>
          <a:bodyPr/>
          <a:lstStyle>
            <a:lvl1pPr>
              <a:defRPr sz="3200">
                <a:solidFill>
                  <a:srgbClr val="001642"/>
                </a:solidFill>
              </a:defRPr>
            </a:lvl1pPr>
          </a:lstStyle>
          <a:p>
            <a:fld id="{4A94DB3D-0E80-44A5-8D7C-F890E495C96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 descr="BCU new logo.jpg"/>
          <p:cNvPicPr>
            <a:picLocks noChangeAspect="1"/>
          </p:cNvPicPr>
          <p:nvPr userDrawn="1"/>
        </p:nvPicPr>
        <p:blipFill>
          <a:blip r:embed="rId2" cstate="print"/>
          <a:srcRect r="71183"/>
          <a:stretch>
            <a:fillRect/>
          </a:stretch>
        </p:blipFill>
        <p:spPr>
          <a:xfrm>
            <a:off x="7500958" y="142852"/>
            <a:ext cx="1419204" cy="136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323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2FD9-70F3-4341-A52B-B5BCBF672C57}" type="datetime1">
              <a:rPr lang="en-GB" smtClean="0"/>
              <a:t>16/04/2015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4DB3D-0E80-44A5-8D7C-F890E495C96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406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E8FA-5DDC-4895-92DD-6B388269E331}" type="datetime1">
              <a:rPr lang="en-GB" smtClean="0"/>
              <a:t>16/04/2015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4DB3D-0E80-44A5-8D7C-F890E495C96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001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F06C-319B-4D12-B09D-07EEDDBF39AF}" type="datetime1">
              <a:rPr lang="en-GB" smtClean="0"/>
              <a:t>16/04/2015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4DB3D-0E80-44A5-8D7C-F890E495C96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192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AD9C0-1D5F-401A-B342-3896779C479F}" type="datetime1">
              <a:rPr lang="en-GB" smtClean="0"/>
              <a:t>16/04/2015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4DB3D-0E80-44A5-8D7C-F890E495C96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1644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BD7F-948E-4136-85BA-ACB588A3588B}" type="datetime1">
              <a:rPr lang="en-GB" smtClean="0"/>
              <a:t>16/04/2015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4DB3D-0E80-44A5-8D7C-F890E495C96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802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8C567-D3A0-4B0D-ADB7-7FF7FF0A0186}" type="datetime1">
              <a:rPr lang="en-GB" smtClean="0"/>
              <a:t>16/04/2015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4DB3D-0E80-44A5-8D7C-F890E495C96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9341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9D8D-FE02-4A8C-A4EA-1CCA12721D48}" type="datetime1">
              <a:rPr lang="en-GB" smtClean="0"/>
              <a:t>16/04/2015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4DB3D-0E80-44A5-8D7C-F890E495C96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2269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83595-B422-4A99-A84C-19CC59C76883}" type="datetime1">
              <a:rPr lang="en-GB" smtClean="0"/>
              <a:t>16/04/2015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799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4008" y="6356350"/>
            <a:ext cx="802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A94DB3D-0E80-44A5-8D7C-F890E495C96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 descr="BCU new logo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5715040" y="5882523"/>
            <a:ext cx="3357554" cy="930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191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206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Rufopoly Resource Kit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Setting </a:t>
            </a:r>
            <a:r>
              <a:rPr lang="en-GB" dirty="0" smtClean="0"/>
              <a:t>boundaries </a:t>
            </a:r>
            <a:r>
              <a:rPr lang="en-GB" dirty="0" smtClean="0"/>
              <a:t>and expectations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1172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are we?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ESRC Nov 2015-2016</a:t>
            </a:r>
          </a:p>
          <a:p>
            <a:r>
              <a:rPr lang="en-GB" dirty="0" smtClean="0"/>
              <a:t>WP1 </a:t>
            </a:r>
            <a:r>
              <a:rPr lang="en-GB" dirty="0" smtClean="0"/>
              <a:t>: Critique of Rufopoly (Survey and Group discussions) – Report </a:t>
            </a:r>
          </a:p>
          <a:p>
            <a:r>
              <a:rPr lang="en-GB" dirty="0" smtClean="0">
                <a:solidFill>
                  <a:srgbClr val="92D050"/>
                </a:solidFill>
              </a:rPr>
              <a:t>WP2 : Workshops  (Birmingham/Aberystwyth/Edinburgh</a:t>
            </a:r>
            <a:r>
              <a:rPr lang="en-GB" dirty="0" smtClean="0"/>
              <a:t>)</a:t>
            </a:r>
          </a:p>
          <a:p>
            <a:r>
              <a:rPr lang="en-GB" dirty="0" smtClean="0"/>
              <a:t>WP2a : Design and Build  Participatory Resource Kit </a:t>
            </a:r>
          </a:p>
          <a:p>
            <a:r>
              <a:rPr lang="en-GB" dirty="0" smtClean="0"/>
              <a:t>WP3 : Testing kit within project team and other stakeholders. +refinement  </a:t>
            </a:r>
          </a:p>
          <a:p>
            <a:r>
              <a:rPr lang="en-GB" dirty="0" smtClean="0"/>
              <a:t>WP4 Final conference to report back on user experience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4DB3D-0E80-44A5-8D7C-F890E495C966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861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this project isn't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altLang="en-US" dirty="0" smtClean="0"/>
              <a:t>A project simply about games </a:t>
            </a:r>
          </a:p>
          <a:p>
            <a:pPr marL="514350" indent="-514350">
              <a:buFont typeface="+mj-lt"/>
              <a:buAutoNum type="arabicPeriod"/>
            </a:pPr>
            <a:r>
              <a:rPr lang="en-GB" altLang="en-US" dirty="0" smtClean="0"/>
              <a:t>Improving the current </a:t>
            </a:r>
            <a:r>
              <a:rPr lang="en-GB" altLang="en-US" dirty="0" smtClean="0"/>
              <a:t>‘Rufopoly’ </a:t>
            </a:r>
            <a:r>
              <a:rPr lang="en-GB" altLang="en-US" dirty="0" smtClean="0"/>
              <a:t>version </a:t>
            </a:r>
          </a:p>
          <a:p>
            <a:pPr marL="514350" indent="-514350">
              <a:buFont typeface="+mj-lt"/>
              <a:buAutoNum type="arabicPeriod"/>
            </a:pPr>
            <a:r>
              <a:rPr lang="en-GB" altLang="en-US" dirty="0" smtClean="0"/>
              <a:t>A computer game </a:t>
            </a:r>
            <a:r>
              <a:rPr lang="en-GB" altLang="en-US" dirty="0" err="1" smtClean="0"/>
              <a:t>sim</a:t>
            </a:r>
            <a:r>
              <a:rPr lang="en-GB" altLang="en-US" dirty="0" smtClean="0"/>
              <a:t> city application </a:t>
            </a:r>
          </a:p>
          <a:p>
            <a:pPr marL="514350" indent="-514350">
              <a:buFont typeface="+mj-lt"/>
              <a:buAutoNum type="arabicPeriod"/>
            </a:pPr>
            <a:r>
              <a:rPr lang="en-GB" altLang="en-US" dirty="0" smtClean="0"/>
              <a:t>An academic exercise </a:t>
            </a:r>
          </a:p>
          <a:p>
            <a:pPr marL="0" indent="0">
              <a:buNone/>
            </a:pPr>
            <a:r>
              <a:rPr lang="en-GB" alt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895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this project is about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Addressing </a:t>
            </a:r>
            <a:r>
              <a:rPr lang="en-GB" dirty="0" smtClean="0"/>
              <a:t>participatory deficits and needs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Co-producing a flexible and adaptable participatory tool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Using Rufopoly + game format  as a catalyst for creative and critical thinking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Designing and testing a resource kit with local, regional ,national and international relevance and traction.    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4DB3D-0E80-44A5-8D7C-F890E495C966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336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Aims of todays workshop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To play around in the rural fringe (Exercise 1) </a:t>
            </a:r>
          </a:p>
          <a:p>
            <a:r>
              <a:rPr lang="en-GB" dirty="0" smtClean="0"/>
              <a:t>To </a:t>
            </a:r>
            <a:r>
              <a:rPr lang="en-GB" dirty="0"/>
              <a:t>look critically at a range of adaptations of </a:t>
            </a:r>
            <a:r>
              <a:rPr lang="en-GB" dirty="0" smtClean="0"/>
              <a:t>Rufopoly </a:t>
            </a:r>
            <a:r>
              <a:rPr lang="en-GB" dirty="0" smtClean="0"/>
              <a:t>(Session </a:t>
            </a:r>
            <a:r>
              <a:rPr lang="en-GB" dirty="0" smtClean="0"/>
              <a:t>1)</a:t>
            </a:r>
            <a:endParaRPr lang="en-GB" dirty="0"/>
          </a:p>
          <a:p>
            <a:r>
              <a:rPr lang="en-GB" dirty="0" smtClean="0"/>
              <a:t>To identify your agency participatory needs and priorities </a:t>
            </a:r>
            <a:r>
              <a:rPr lang="en-GB" dirty="0" smtClean="0"/>
              <a:t>(Exercise 2)</a:t>
            </a:r>
            <a:endParaRPr lang="en-GB" dirty="0" smtClean="0"/>
          </a:p>
          <a:p>
            <a:r>
              <a:rPr lang="en-GB" dirty="0" smtClean="0"/>
              <a:t>To “play around” </a:t>
            </a:r>
            <a:r>
              <a:rPr lang="en-GB" dirty="0" smtClean="0"/>
              <a:t>again (lunch</a:t>
            </a:r>
            <a:r>
              <a:rPr lang="en-GB" dirty="0" smtClean="0"/>
              <a:t>)</a:t>
            </a:r>
          </a:p>
          <a:p>
            <a:r>
              <a:rPr lang="en-GB" dirty="0" smtClean="0"/>
              <a:t>WP 1 report summary (surveys </a:t>
            </a:r>
            <a:r>
              <a:rPr lang="en-GB" dirty="0" smtClean="0"/>
              <a:t>and group </a:t>
            </a:r>
            <a:r>
              <a:rPr lang="en-GB" dirty="0" smtClean="0"/>
              <a:t>discussions) </a:t>
            </a:r>
            <a:r>
              <a:rPr lang="en-GB" dirty="0" smtClean="0"/>
              <a:t>on Rufopoly (Session 2 )</a:t>
            </a:r>
          </a:p>
          <a:p>
            <a:r>
              <a:rPr lang="en-GB" dirty="0" smtClean="0"/>
              <a:t>To </a:t>
            </a:r>
            <a:r>
              <a:rPr lang="en-GB" dirty="0"/>
              <a:t>co-design a specification for the core team to build the resource kit. </a:t>
            </a:r>
            <a:r>
              <a:rPr lang="en-GB" dirty="0" smtClean="0"/>
              <a:t>(Exercise 3)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4DB3D-0E80-44A5-8D7C-F890E495C966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968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</TotalTime>
  <Words>225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The Rufopoly Resource Kit </vt:lpstr>
      <vt:lpstr>Where are we? </vt:lpstr>
      <vt:lpstr>What this project isn't</vt:lpstr>
      <vt:lpstr>What this project is about</vt:lpstr>
      <vt:lpstr>Aims of todays workshop </vt:lpstr>
    </vt:vector>
  </TitlesOfParts>
  <Company>Birmingham City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ID110846</dc:creator>
  <cp:lastModifiedBy>Alister Scott</cp:lastModifiedBy>
  <cp:revision>56</cp:revision>
  <cp:lastPrinted>2014-09-22T08:12:12Z</cp:lastPrinted>
  <dcterms:created xsi:type="dcterms:W3CDTF">2013-03-12T13:27:14Z</dcterms:created>
  <dcterms:modified xsi:type="dcterms:W3CDTF">2015-04-16T22:48:15Z</dcterms:modified>
</cp:coreProperties>
</file>